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8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'' ''" initials="''" lastIdx="1" clrIdx="0">
    <p:extLst>
      <p:ext uri="{19B8F6BF-5375-455C-9EA6-DF929625EA0E}">
        <p15:presenceInfo xmlns:p15="http://schemas.microsoft.com/office/powerpoint/2012/main" userId="'' ''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6E7C5C-0ADF-4162-BBD4-725769340E54}" v="485" dt="2018-09-03T12:13:57.219"/>
    <p1510:client id="{93B8A8D9-4DC4-41A4-94EE-98FDE25FCFAD}" v="451" dt="2018-09-03T15:03:42.6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92" autoAdjust="0"/>
    <p:restoredTop sz="94660"/>
  </p:normalViewPr>
  <p:slideViewPr>
    <p:cSldViewPr snapToGrid="0">
      <p:cViewPr>
        <p:scale>
          <a:sx n="75" d="100"/>
          <a:sy n="75" d="100"/>
        </p:scale>
        <p:origin x="216" y="-85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commentAuthors" Target="commentAuthors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'' ''" userId="f4c44eff-de22-4f18-a1e5-18a504f5fd55" providerId="ADAL" clId="{93B8A8D9-4DC4-41A4-94EE-98FDE25FCFAD}"/>
    <pc:docChg chg="undo redo custSel addSld delSld modSld">
      <pc:chgData name="'' ''" userId="f4c44eff-de22-4f18-a1e5-18a504f5fd55" providerId="ADAL" clId="{93B8A8D9-4DC4-41A4-94EE-98FDE25FCFAD}" dt="2018-09-03T15:03:42.689" v="450" actId="1076"/>
      <pc:docMkLst>
        <pc:docMk/>
      </pc:docMkLst>
      <pc:sldChg chg="del">
        <pc:chgData name="'' ''" userId="f4c44eff-de22-4f18-a1e5-18a504f5fd55" providerId="ADAL" clId="{93B8A8D9-4DC4-41A4-94EE-98FDE25FCFAD}" dt="2018-09-03T13:42:52.942" v="1" actId="2696"/>
        <pc:sldMkLst>
          <pc:docMk/>
          <pc:sldMk cId="409467872" sldId="257"/>
        </pc:sldMkLst>
      </pc:sldChg>
      <pc:sldChg chg="addSp delSp modSp add delCm">
        <pc:chgData name="'' ''" userId="f4c44eff-de22-4f18-a1e5-18a504f5fd55" providerId="ADAL" clId="{93B8A8D9-4DC4-41A4-94EE-98FDE25FCFAD}" dt="2018-09-03T15:03:42.689" v="450" actId="1076"/>
        <pc:sldMkLst>
          <pc:docMk/>
          <pc:sldMk cId="3053776453" sldId="258"/>
        </pc:sldMkLst>
        <pc:spChg chg="del">
          <ac:chgData name="'' ''" userId="f4c44eff-de22-4f18-a1e5-18a504f5fd55" providerId="ADAL" clId="{93B8A8D9-4DC4-41A4-94EE-98FDE25FCFAD}" dt="2018-09-03T13:43:32.516" v="11" actId="478"/>
          <ac:spMkLst>
            <pc:docMk/>
            <pc:sldMk cId="3053776453" sldId="258"/>
            <ac:spMk id="4" creationId="{29F5A5AE-77A0-42C8-A1CB-14B0F9D562DA}"/>
          </ac:spMkLst>
        </pc:spChg>
        <pc:spChg chg="del">
          <ac:chgData name="'' ''" userId="f4c44eff-de22-4f18-a1e5-18a504f5fd55" providerId="ADAL" clId="{93B8A8D9-4DC4-41A4-94EE-98FDE25FCFAD}" dt="2018-09-03T14:08:26.085" v="304" actId="478"/>
          <ac:spMkLst>
            <pc:docMk/>
            <pc:sldMk cId="3053776453" sldId="258"/>
            <ac:spMk id="6" creationId="{1484C3B0-0587-473B-B5F3-4B2A478E6A0D}"/>
          </ac:spMkLst>
        </pc:spChg>
        <pc:spChg chg="del">
          <ac:chgData name="'' ''" userId="f4c44eff-de22-4f18-a1e5-18a504f5fd55" providerId="ADAL" clId="{93B8A8D9-4DC4-41A4-94EE-98FDE25FCFAD}" dt="2018-09-03T13:43:25.082" v="6" actId="478"/>
          <ac:spMkLst>
            <pc:docMk/>
            <pc:sldMk cId="3053776453" sldId="258"/>
            <ac:spMk id="8" creationId="{E20BC8A4-9738-486E-B427-71E8DE8ECAFA}"/>
          </ac:spMkLst>
        </pc:spChg>
        <pc:spChg chg="add del mod">
          <ac:chgData name="'' ''" userId="f4c44eff-de22-4f18-a1e5-18a504f5fd55" providerId="ADAL" clId="{93B8A8D9-4DC4-41A4-94EE-98FDE25FCFAD}" dt="2018-09-03T14:11:07.309" v="374" actId="478"/>
          <ac:spMkLst>
            <pc:docMk/>
            <pc:sldMk cId="3053776453" sldId="258"/>
            <ac:spMk id="19" creationId="{938BE6FA-B6E9-47FE-8BF4-7AD585489F49}"/>
          </ac:spMkLst>
        </pc:spChg>
        <pc:spChg chg="mod">
          <ac:chgData name="'' ''" userId="f4c44eff-de22-4f18-a1e5-18a504f5fd55" providerId="ADAL" clId="{93B8A8D9-4DC4-41A4-94EE-98FDE25FCFAD}" dt="2018-09-03T13:51:57.451" v="85" actId="1076"/>
          <ac:spMkLst>
            <pc:docMk/>
            <pc:sldMk cId="3053776453" sldId="258"/>
            <ac:spMk id="34" creationId="{33F4D20C-24A7-4DD6-83D0-E04F90E07CEA}"/>
          </ac:spMkLst>
        </pc:spChg>
        <pc:spChg chg="del mod">
          <ac:chgData name="'' ''" userId="f4c44eff-de22-4f18-a1e5-18a504f5fd55" providerId="ADAL" clId="{93B8A8D9-4DC4-41A4-94EE-98FDE25FCFAD}" dt="2018-09-03T13:53:21.126" v="107" actId="478"/>
          <ac:spMkLst>
            <pc:docMk/>
            <pc:sldMk cId="3053776453" sldId="258"/>
            <ac:spMk id="35" creationId="{DEBDD58C-B1EA-4410-902D-C8CE35BF365B}"/>
          </ac:spMkLst>
        </pc:spChg>
        <pc:spChg chg="del mod topLvl">
          <ac:chgData name="'' ''" userId="f4c44eff-de22-4f18-a1e5-18a504f5fd55" providerId="ADAL" clId="{93B8A8D9-4DC4-41A4-94EE-98FDE25FCFAD}" dt="2018-09-03T13:53:26.296" v="115" actId="478"/>
          <ac:spMkLst>
            <pc:docMk/>
            <pc:sldMk cId="3053776453" sldId="258"/>
            <ac:spMk id="38" creationId="{F840F867-7250-4861-B33D-F2BC878A3575}"/>
          </ac:spMkLst>
        </pc:spChg>
        <pc:spChg chg="del mod topLvl">
          <ac:chgData name="'' ''" userId="f4c44eff-de22-4f18-a1e5-18a504f5fd55" providerId="ADAL" clId="{93B8A8D9-4DC4-41A4-94EE-98FDE25FCFAD}" dt="2018-09-03T13:53:24.896" v="113" actId="478"/>
          <ac:spMkLst>
            <pc:docMk/>
            <pc:sldMk cId="3053776453" sldId="258"/>
            <ac:spMk id="39" creationId="{95D8ACCF-EAD7-4A6A-85B9-DBEFA7C5B452}"/>
          </ac:spMkLst>
        </pc:spChg>
        <pc:spChg chg="add mod">
          <ac:chgData name="'' ''" userId="f4c44eff-de22-4f18-a1e5-18a504f5fd55" providerId="ADAL" clId="{93B8A8D9-4DC4-41A4-94EE-98FDE25FCFAD}" dt="2018-09-03T14:10:19.912" v="361" actId="164"/>
          <ac:spMkLst>
            <pc:docMk/>
            <pc:sldMk cId="3053776453" sldId="258"/>
            <ac:spMk id="41" creationId="{BE8C9DDC-4579-4C2D-A4DF-D960D209CD50}"/>
          </ac:spMkLst>
        </pc:spChg>
        <pc:spChg chg="add mod">
          <ac:chgData name="'' ''" userId="f4c44eff-de22-4f18-a1e5-18a504f5fd55" providerId="ADAL" clId="{93B8A8D9-4DC4-41A4-94EE-98FDE25FCFAD}" dt="2018-09-03T14:10:19.912" v="361" actId="164"/>
          <ac:spMkLst>
            <pc:docMk/>
            <pc:sldMk cId="3053776453" sldId="258"/>
            <ac:spMk id="42" creationId="{B85617DD-B2EB-451A-8CFB-3A7ABC154831}"/>
          </ac:spMkLst>
        </pc:spChg>
        <pc:spChg chg="add mod">
          <ac:chgData name="'' ''" userId="f4c44eff-de22-4f18-a1e5-18a504f5fd55" providerId="ADAL" clId="{93B8A8D9-4DC4-41A4-94EE-98FDE25FCFAD}" dt="2018-09-03T14:18:24.807" v="445" actId="113"/>
          <ac:spMkLst>
            <pc:docMk/>
            <pc:sldMk cId="3053776453" sldId="258"/>
            <ac:spMk id="50" creationId="{765BBAA8-277F-4AB0-8F17-2DA14EF60EFB}"/>
          </ac:spMkLst>
        </pc:spChg>
        <pc:spChg chg="del mod">
          <ac:chgData name="'' ''" userId="f4c44eff-de22-4f18-a1e5-18a504f5fd55" providerId="ADAL" clId="{93B8A8D9-4DC4-41A4-94EE-98FDE25FCFAD}" dt="2018-09-03T13:53:30.193" v="121" actId="478"/>
          <ac:spMkLst>
            <pc:docMk/>
            <pc:sldMk cId="3053776453" sldId="258"/>
            <ac:spMk id="56" creationId="{4B8AD1BB-F51D-47D6-8529-24C6E0122D0B}"/>
          </ac:spMkLst>
        </pc:spChg>
        <pc:spChg chg="add mod">
          <ac:chgData name="'' ''" userId="f4c44eff-de22-4f18-a1e5-18a504f5fd55" providerId="ADAL" clId="{93B8A8D9-4DC4-41A4-94EE-98FDE25FCFAD}" dt="2018-09-03T14:13:09.347" v="393" actId="11529"/>
          <ac:spMkLst>
            <pc:docMk/>
            <pc:sldMk cId="3053776453" sldId="258"/>
            <ac:spMk id="58" creationId="{121B34D9-3581-40FB-8A60-4152238B74FC}"/>
          </ac:spMkLst>
        </pc:spChg>
        <pc:spChg chg="add mod">
          <ac:chgData name="'' ''" userId="f4c44eff-de22-4f18-a1e5-18a504f5fd55" providerId="ADAL" clId="{93B8A8D9-4DC4-41A4-94EE-98FDE25FCFAD}" dt="2018-09-03T13:53:12.316" v="98" actId="571"/>
          <ac:spMkLst>
            <pc:docMk/>
            <pc:sldMk cId="3053776453" sldId="258"/>
            <ac:spMk id="78" creationId="{78934C26-2131-4B4C-B429-3B536132923B}"/>
          </ac:spMkLst>
        </pc:spChg>
        <pc:spChg chg="del mod">
          <ac:chgData name="'' ''" userId="f4c44eff-de22-4f18-a1e5-18a504f5fd55" providerId="ADAL" clId="{93B8A8D9-4DC4-41A4-94EE-98FDE25FCFAD}" dt="2018-09-03T13:53:29.513" v="120" actId="478"/>
          <ac:spMkLst>
            <pc:docMk/>
            <pc:sldMk cId="3053776453" sldId="258"/>
            <ac:spMk id="81" creationId="{B485588F-53BD-433E-BAB9-880996A9AA0A}"/>
          </ac:spMkLst>
        </pc:spChg>
        <pc:spChg chg="add mod">
          <ac:chgData name="'' ''" userId="f4c44eff-de22-4f18-a1e5-18a504f5fd55" providerId="ADAL" clId="{93B8A8D9-4DC4-41A4-94EE-98FDE25FCFAD}" dt="2018-09-03T13:53:12.316" v="98" actId="571"/>
          <ac:spMkLst>
            <pc:docMk/>
            <pc:sldMk cId="3053776453" sldId="258"/>
            <ac:spMk id="85" creationId="{9E57B05D-35A4-4714-B2CA-B280881F307B}"/>
          </ac:spMkLst>
        </pc:spChg>
        <pc:spChg chg="add mod">
          <ac:chgData name="'' ''" userId="f4c44eff-de22-4f18-a1e5-18a504f5fd55" providerId="ADAL" clId="{93B8A8D9-4DC4-41A4-94EE-98FDE25FCFAD}" dt="2018-09-03T13:52:46.550" v="91" actId="571"/>
          <ac:spMkLst>
            <pc:docMk/>
            <pc:sldMk cId="3053776453" sldId="258"/>
            <ac:spMk id="94" creationId="{44007AB0-3CA3-427D-8A68-FD8F4B5D036A}"/>
          </ac:spMkLst>
        </pc:spChg>
        <pc:spChg chg="del">
          <ac:chgData name="'' ''" userId="f4c44eff-de22-4f18-a1e5-18a504f5fd55" providerId="ADAL" clId="{93B8A8D9-4DC4-41A4-94EE-98FDE25FCFAD}" dt="2018-09-03T13:43:33.977" v="12" actId="478"/>
          <ac:spMkLst>
            <pc:docMk/>
            <pc:sldMk cId="3053776453" sldId="258"/>
            <ac:spMk id="99" creationId="{E2C53C1D-45FD-479A-A137-35E699307122}"/>
          </ac:spMkLst>
        </pc:spChg>
        <pc:spChg chg="del">
          <ac:chgData name="'' ''" userId="f4c44eff-de22-4f18-a1e5-18a504f5fd55" providerId="ADAL" clId="{93B8A8D9-4DC4-41A4-94EE-98FDE25FCFAD}" dt="2018-09-03T13:43:24.285" v="5" actId="478"/>
          <ac:spMkLst>
            <pc:docMk/>
            <pc:sldMk cId="3053776453" sldId="258"/>
            <ac:spMk id="100" creationId="{24BB12B8-D44C-46E3-969B-905F0BD8B52E}"/>
          </ac:spMkLst>
        </pc:spChg>
        <pc:spChg chg="del">
          <ac:chgData name="'' ''" userId="f4c44eff-de22-4f18-a1e5-18a504f5fd55" providerId="ADAL" clId="{93B8A8D9-4DC4-41A4-94EE-98FDE25FCFAD}" dt="2018-09-03T13:43:29.693" v="10" actId="478"/>
          <ac:spMkLst>
            <pc:docMk/>
            <pc:sldMk cId="3053776453" sldId="258"/>
            <ac:spMk id="101" creationId="{55C738B5-9C22-4E2B-8090-BA590F203F9F}"/>
          </ac:spMkLst>
        </pc:spChg>
        <pc:spChg chg="del mod">
          <ac:chgData name="'' ''" userId="f4c44eff-de22-4f18-a1e5-18a504f5fd55" providerId="ADAL" clId="{93B8A8D9-4DC4-41A4-94EE-98FDE25FCFAD}" dt="2018-09-03T13:43:27.423" v="8" actId="478"/>
          <ac:spMkLst>
            <pc:docMk/>
            <pc:sldMk cId="3053776453" sldId="258"/>
            <ac:spMk id="102" creationId="{79B17371-988C-4C8E-BC86-3F507A1BF37B}"/>
          </ac:spMkLst>
        </pc:spChg>
        <pc:spChg chg="del">
          <ac:chgData name="'' ''" userId="f4c44eff-de22-4f18-a1e5-18a504f5fd55" providerId="ADAL" clId="{93B8A8D9-4DC4-41A4-94EE-98FDE25FCFAD}" dt="2018-09-03T13:43:28.758" v="9" actId="478"/>
          <ac:spMkLst>
            <pc:docMk/>
            <pc:sldMk cId="3053776453" sldId="258"/>
            <ac:spMk id="103" creationId="{A228CF61-1203-452F-90DD-6DCCD0138A33}"/>
          </ac:spMkLst>
        </pc:spChg>
        <pc:spChg chg="add mod">
          <ac:chgData name="'' ''" userId="f4c44eff-de22-4f18-a1e5-18a504f5fd55" providerId="ADAL" clId="{93B8A8D9-4DC4-41A4-94EE-98FDE25FCFAD}" dt="2018-09-03T13:52:46.550" v="91" actId="571"/>
          <ac:spMkLst>
            <pc:docMk/>
            <pc:sldMk cId="3053776453" sldId="258"/>
            <ac:spMk id="108" creationId="{49883369-3D66-4C13-AC59-ACE185B35DC0}"/>
          </ac:spMkLst>
        </pc:spChg>
        <pc:spChg chg="add mod">
          <ac:chgData name="'' ''" userId="f4c44eff-de22-4f18-a1e5-18a504f5fd55" providerId="ADAL" clId="{93B8A8D9-4DC4-41A4-94EE-98FDE25FCFAD}" dt="2018-09-03T13:52:46.550" v="91" actId="571"/>
          <ac:spMkLst>
            <pc:docMk/>
            <pc:sldMk cId="3053776453" sldId="258"/>
            <ac:spMk id="113" creationId="{782E53F8-299F-40D6-9131-A05A11CA0CFE}"/>
          </ac:spMkLst>
        </pc:spChg>
        <pc:spChg chg="mod">
          <ac:chgData name="'' ''" userId="f4c44eff-de22-4f18-a1e5-18a504f5fd55" providerId="ADAL" clId="{93B8A8D9-4DC4-41A4-94EE-98FDE25FCFAD}" dt="2018-09-03T15:03:39.710" v="449" actId="1076"/>
          <ac:spMkLst>
            <pc:docMk/>
            <pc:sldMk cId="3053776453" sldId="258"/>
            <ac:spMk id="120" creationId="{CC44C2FF-F696-42C6-B8FD-704B761C1938}"/>
          </ac:spMkLst>
        </pc:spChg>
        <pc:spChg chg="mod">
          <ac:chgData name="'' ''" userId="f4c44eff-de22-4f18-a1e5-18a504f5fd55" providerId="ADAL" clId="{93B8A8D9-4DC4-41A4-94EE-98FDE25FCFAD}" dt="2018-09-03T13:53:44.346" v="127" actId="1076"/>
          <ac:spMkLst>
            <pc:docMk/>
            <pc:sldMk cId="3053776453" sldId="258"/>
            <ac:spMk id="124" creationId="{E16317FA-8385-4210-AC63-73BE13CB3CE8}"/>
          </ac:spMkLst>
        </pc:spChg>
        <pc:spChg chg="mod">
          <ac:chgData name="'' ''" userId="f4c44eff-de22-4f18-a1e5-18a504f5fd55" providerId="ADAL" clId="{93B8A8D9-4DC4-41A4-94EE-98FDE25FCFAD}" dt="2018-09-03T13:55:23.547" v="137" actId="255"/>
          <ac:spMkLst>
            <pc:docMk/>
            <pc:sldMk cId="3053776453" sldId="258"/>
            <ac:spMk id="129" creationId="{ABB1A964-57DE-4B76-A828-AB81492C380C}"/>
          </ac:spMkLst>
        </pc:spChg>
        <pc:spChg chg="mod">
          <ac:chgData name="'' ''" userId="f4c44eff-de22-4f18-a1e5-18a504f5fd55" providerId="ADAL" clId="{93B8A8D9-4DC4-41A4-94EE-98FDE25FCFAD}" dt="2018-09-03T13:55:11.183" v="134" actId="14100"/>
          <ac:spMkLst>
            <pc:docMk/>
            <pc:sldMk cId="3053776453" sldId="258"/>
            <ac:spMk id="135" creationId="{BD9B7217-6BFA-4BE5-98BA-CC50A536F3A3}"/>
          </ac:spMkLst>
        </pc:spChg>
        <pc:spChg chg="mod">
          <ac:chgData name="'' ''" userId="f4c44eff-de22-4f18-a1e5-18a504f5fd55" providerId="ADAL" clId="{93B8A8D9-4DC4-41A4-94EE-98FDE25FCFAD}" dt="2018-09-03T13:55:13.992" v="136" actId="27636"/>
          <ac:spMkLst>
            <pc:docMk/>
            <pc:sldMk cId="3053776453" sldId="258"/>
            <ac:spMk id="136" creationId="{9667146B-8592-4D03-BFA8-612812FC2871}"/>
          </ac:spMkLst>
        </pc:spChg>
        <pc:spChg chg="add mod">
          <ac:chgData name="'' ''" userId="f4c44eff-de22-4f18-a1e5-18a504f5fd55" providerId="ADAL" clId="{93B8A8D9-4DC4-41A4-94EE-98FDE25FCFAD}" dt="2018-09-03T14:10:19.912" v="361" actId="164"/>
          <ac:spMkLst>
            <pc:docMk/>
            <pc:sldMk cId="3053776453" sldId="258"/>
            <ac:spMk id="137" creationId="{C3C38FA3-5A8F-427A-8EFC-A56E1F02409B}"/>
          </ac:spMkLst>
        </pc:spChg>
        <pc:spChg chg="add mod">
          <ac:chgData name="'' ''" userId="f4c44eff-de22-4f18-a1e5-18a504f5fd55" providerId="ADAL" clId="{93B8A8D9-4DC4-41A4-94EE-98FDE25FCFAD}" dt="2018-09-03T14:10:19.912" v="361" actId="164"/>
          <ac:spMkLst>
            <pc:docMk/>
            <pc:sldMk cId="3053776453" sldId="258"/>
            <ac:spMk id="138" creationId="{DB3049F1-C8E8-46CF-92D9-2F17AA4C53D7}"/>
          </ac:spMkLst>
        </pc:spChg>
        <pc:spChg chg="add mod">
          <ac:chgData name="'' ''" userId="f4c44eff-de22-4f18-a1e5-18a504f5fd55" providerId="ADAL" clId="{93B8A8D9-4DC4-41A4-94EE-98FDE25FCFAD}" dt="2018-09-03T14:10:19.912" v="361" actId="164"/>
          <ac:spMkLst>
            <pc:docMk/>
            <pc:sldMk cId="3053776453" sldId="258"/>
            <ac:spMk id="139" creationId="{2F6B7794-AA42-49EF-9BE7-C084D2C90CE7}"/>
          </ac:spMkLst>
        </pc:spChg>
        <pc:spChg chg="add mod">
          <ac:chgData name="'' ''" userId="f4c44eff-de22-4f18-a1e5-18a504f5fd55" providerId="ADAL" clId="{93B8A8D9-4DC4-41A4-94EE-98FDE25FCFAD}" dt="2018-09-03T14:10:19.912" v="361" actId="164"/>
          <ac:spMkLst>
            <pc:docMk/>
            <pc:sldMk cId="3053776453" sldId="258"/>
            <ac:spMk id="140" creationId="{6ADC02DF-9269-4BEA-8148-9A0C0C72B254}"/>
          </ac:spMkLst>
        </pc:spChg>
        <pc:spChg chg="add mod">
          <ac:chgData name="'' ''" userId="f4c44eff-de22-4f18-a1e5-18a504f5fd55" providerId="ADAL" clId="{93B8A8D9-4DC4-41A4-94EE-98FDE25FCFAD}" dt="2018-09-03T14:10:19.912" v="361" actId="164"/>
          <ac:spMkLst>
            <pc:docMk/>
            <pc:sldMk cId="3053776453" sldId="258"/>
            <ac:spMk id="141" creationId="{923EF27A-8A5B-4551-B047-D913C8AED9D2}"/>
          </ac:spMkLst>
        </pc:spChg>
        <pc:spChg chg="add mod">
          <ac:chgData name="'' ''" userId="f4c44eff-de22-4f18-a1e5-18a504f5fd55" providerId="ADAL" clId="{93B8A8D9-4DC4-41A4-94EE-98FDE25FCFAD}" dt="2018-09-03T14:18:18.974" v="444" actId="113"/>
          <ac:spMkLst>
            <pc:docMk/>
            <pc:sldMk cId="3053776453" sldId="258"/>
            <ac:spMk id="142" creationId="{757A6B41-596D-4A16-AD25-6E2F6AAFF64A}"/>
          </ac:spMkLst>
        </pc:spChg>
        <pc:spChg chg="add del mod">
          <ac:chgData name="'' ''" userId="f4c44eff-de22-4f18-a1e5-18a504f5fd55" providerId="ADAL" clId="{93B8A8D9-4DC4-41A4-94EE-98FDE25FCFAD}" dt="2018-09-03T14:13:23.125" v="399"/>
          <ac:spMkLst>
            <pc:docMk/>
            <pc:sldMk cId="3053776453" sldId="258"/>
            <ac:spMk id="1024" creationId="{05CEBAD7-A202-4E47-BD6E-26C04F8C1684}"/>
          </ac:spMkLst>
        </pc:spChg>
        <pc:spChg chg="add mod">
          <ac:chgData name="'' ''" userId="f4c44eff-de22-4f18-a1e5-18a504f5fd55" providerId="ADAL" clId="{93B8A8D9-4DC4-41A4-94EE-98FDE25FCFAD}" dt="2018-09-03T14:14:48.783" v="439" actId="20577"/>
          <ac:spMkLst>
            <pc:docMk/>
            <pc:sldMk cId="3053776453" sldId="258"/>
            <ac:spMk id="1025" creationId="{9437F4EE-4971-40BA-A539-DCC582CBD0D5}"/>
          </ac:spMkLst>
        </pc:spChg>
        <pc:grpChg chg="del">
          <ac:chgData name="'' ''" userId="f4c44eff-de22-4f18-a1e5-18a504f5fd55" providerId="ADAL" clId="{93B8A8D9-4DC4-41A4-94EE-98FDE25FCFAD}" dt="2018-09-03T13:43:20.651" v="4" actId="478"/>
          <ac:grpSpMkLst>
            <pc:docMk/>
            <pc:sldMk cId="3053776453" sldId="258"/>
            <ac:grpSpMk id="5" creationId="{AE1401E3-395F-4FB7-825C-CD2A7E39A07D}"/>
          </ac:grpSpMkLst>
        </pc:grpChg>
        <pc:grpChg chg="add del mod">
          <ac:chgData name="'' ''" userId="f4c44eff-de22-4f18-a1e5-18a504f5fd55" providerId="ADAL" clId="{93B8A8D9-4DC4-41A4-94EE-98FDE25FCFAD}" dt="2018-09-03T13:53:13.829" v="103" actId="478"/>
          <ac:grpSpMkLst>
            <pc:docMk/>
            <pc:sldMk cId="3053776453" sldId="258"/>
            <ac:grpSpMk id="11" creationId="{5F23F332-DD97-4A80-B0B5-4E896B12E095}"/>
          </ac:grpSpMkLst>
        </pc:grpChg>
        <pc:grpChg chg="add mod">
          <ac:chgData name="'' ''" userId="f4c44eff-de22-4f18-a1e5-18a504f5fd55" providerId="ADAL" clId="{93B8A8D9-4DC4-41A4-94EE-98FDE25FCFAD}" dt="2018-09-03T13:53:14.005" v="104" actId="1076"/>
          <ac:grpSpMkLst>
            <pc:docMk/>
            <pc:sldMk cId="3053776453" sldId="258"/>
            <ac:grpSpMk id="13" creationId="{989E5DF1-8856-46CF-B297-BC20A38A6FC0}"/>
          </ac:grpSpMkLst>
        </pc:grpChg>
        <pc:grpChg chg="add del mod ord">
          <ac:chgData name="'' ''" userId="f4c44eff-de22-4f18-a1e5-18a504f5fd55" providerId="ADAL" clId="{93B8A8D9-4DC4-41A4-94EE-98FDE25FCFAD}" dt="2018-09-03T13:53:24.896" v="113" actId="478"/>
          <ac:grpSpMkLst>
            <pc:docMk/>
            <pc:sldMk cId="3053776453" sldId="258"/>
            <ac:grpSpMk id="14" creationId="{451D94BF-7076-4028-924C-09412818AC68}"/>
          </ac:grpSpMkLst>
        </pc:grpChg>
        <pc:grpChg chg="add mod">
          <ac:chgData name="'' ''" userId="f4c44eff-de22-4f18-a1e5-18a504f5fd55" providerId="ADAL" clId="{93B8A8D9-4DC4-41A4-94EE-98FDE25FCFAD}" dt="2018-09-03T13:53:11.814" v="97" actId="164"/>
          <ac:grpSpMkLst>
            <pc:docMk/>
            <pc:sldMk cId="3053776453" sldId="258"/>
            <ac:grpSpMk id="17" creationId="{4E774E85-AC7D-4FFB-9161-E8BA3605D358}"/>
          </ac:grpSpMkLst>
        </pc:grpChg>
        <pc:grpChg chg="mod">
          <ac:chgData name="'' ''" userId="f4c44eff-de22-4f18-a1e5-18a504f5fd55" providerId="ADAL" clId="{93B8A8D9-4DC4-41A4-94EE-98FDE25FCFAD}" dt="2018-09-03T13:43:38.953" v="13" actId="164"/>
          <ac:grpSpMkLst>
            <pc:docMk/>
            <pc:sldMk cId="3053776453" sldId="258"/>
            <ac:grpSpMk id="26" creationId="{941EDDF5-4841-4896-9119-B41A8443EF8F}"/>
          </ac:grpSpMkLst>
        </pc:grpChg>
        <pc:grpChg chg="add mod">
          <ac:chgData name="'' ''" userId="f4c44eff-de22-4f18-a1e5-18a504f5fd55" providerId="ADAL" clId="{93B8A8D9-4DC4-41A4-94EE-98FDE25FCFAD}" dt="2018-09-03T14:12:52.137" v="389" actId="1076"/>
          <ac:grpSpMkLst>
            <pc:docMk/>
            <pc:sldMk cId="3053776453" sldId="258"/>
            <ac:grpSpMk id="51" creationId="{48330DEA-BDB1-40B7-9AFC-AC46926131DC}"/>
          </ac:grpSpMkLst>
        </pc:grpChg>
        <pc:grpChg chg="add del mod">
          <ac:chgData name="'' ''" userId="f4c44eff-de22-4f18-a1e5-18a504f5fd55" providerId="ADAL" clId="{93B8A8D9-4DC4-41A4-94EE-98FDE25FCFAD}" dt="2018-09-03T13:53:27.671" v="117" actId="478"/>
          <ac:grpSpMkLst>
            <pc:docMk/>
            <pc:sldMk cId="3053776453" sldId="258"/>
            <ac:grpSpMk id="61" creationId="{0C161517-7911-4006-A40A-DFA97092F911}"/>
          </ac:grpSpMkLst>
        </pc:grpChg>
        <pc:grpChg chg="add mod">
          <ac:chgData name="'' ''" userId="f4c44eff-de22-4f18-a1e5-18a504f5fd55" providerId="ADAL" clId="{93B8A8D9-4DC4-41A4-94EE-98FDE25FCFAD}" dt="2018-09-03T13:53:12.316" v="98" actId="571"/>
          <ac:grpSpMkLst>
            <pc:docMk/>
            <pc:sldMk cId="3053776453" sldId="258"/>
            <ac:grpSpMk id="74" creationId="{3ECC90DB-0BAE-4B10-A627-AEA38C01D1F2}"/>
          </ac:grpSpMkLst>
        </pc:grpChg>
        <pc:grpChg chg="add mod">
          <ac:chgData name="'' ''" userId="f4c44eff-de22-4f18-a1e5-18a504f5fd55" providerId="ADAL" clId="{93B8A8D9-4DC4-41A4-94EE-98FDE25FCFAD}" dt="2018-09-03T13:53:12.316" v="98" actId="571"/>
          <ac:grpSpMkLst>
            <pc:docMk/>
            <pc:sldMk cId="3053776453" sldId="258"/>
            <ac:grpSpMk id="86" creationId="{F68CD77A-67F0-44DC-A025-52D8923004FA}"/>
          </ac:grpSpMkLst>
        </pc:grpChg>
        <pc:grpChg chg="add mod">
          <ac:chgData name="'' ''" userId="f4c44eff-de22-4f18-a1e5-18a504f5fd55" providerId="ADAL" clId="{93B8A8D9-4DC4-41A4-94EE-98FDE25FCFAD}" dt="2018-09-03T13:52:46.550" v="91" actId="571"/>
          <ac:grpSpMkLst>
            <pc:docMk/>
            <pc:sldMk cId="3053776453" sldId="258"/>
            <ac:grpSpMk id="105" creationId="{D7CE8A89-8C1F-46FA-8247-58E94FC3F628}"/>
          </ac:grpSpMkLst>
        </pc:grpChg>
        <pc:grpChg chg="add mod">
          <ac:chgData name="'' ''" userId="f4c44eff-de22-4f18-a1e5-18a504f5fd55" providerId="ADAL" clId="{93B8A8D9-4DC4-41A4-94EE-98FDE25FCFAD}" dt="2018-09-03T13:52:46.550" v="91" actId="571"/>
          <ac:grpSpMkLst>
            <pc:docMk/>
            <pc:sldMk cId="3053776453" sldId="258"/>
            <ac:grpSpMk id="114" creationId="{072E53EE-3A7F-4B7C-882B-4CE1A8DE3A9F}"/>
          </ac:grpSpMkLst>
        </pc:grpChg>
        <pc:grpChg chg="add mod">
          <ac:chgData name="'' ''" userId="f4c44eff-de22-4f18-a1e5-18a504f5fd55" providerId="ADAL" clId="{93B8A8D9-4DC4-41A4-94EE-98FDE25FCFAD}" dt="2018-09-03T13:55:06.690" v="133" actId="14100"/>
          <ac:grpSpMkLst>
            <pc:docMk/>
            <pc:sldMk cId="3053776453" sldId="258"/>
            <ac:grpSpMk id="119" creationId="{E9B784F7-0787-4C82-AE4B-C3C5134DEA8B}"/>
          </ac:grpSpMkLst>
        </pc:grpChg>
        <pc:picChg chg="add mod">
          <ac:chgData name="'' ''" userId="f4c44eff-de22-4f18-a1e5-18a504f5fd55" providerId="ADAL" clId="{93B8A8D9-4DC4-41A4-94EE-98FDE25FCFAD}" dt="2018-09-03T14:10:19.912" v="361" actId="164"/>
          <ac:picMkLst>
            <pc:docMk/>
            <pc:sldMk cId="3053776453" sldId="258"/>
            <ac:picMk id="22" creationId="{12691B8A-3038-4E2B-9CDA-84CF23EA72F8}"/>
          </ac:picMkLst>
        </pc:picChg>
        <pc:picChg chg="mod">
          <ac:chgData name="'' ''" userId="f4c44eff-de22-4f18-a1e5-18a504f5fd55" providerId="ADAL" clId="{93B8A8D9-4DC4-41A4-94EE-98FDE25FCFAD}" dt="2018-09-03T13:44:36.463" v="20" actId="1076"/>
          <ac:picMkLst>
            <pc:docMk/>
            <pc:sldMk cId="3053776453" sldId="258"/>
            <ac:picMk id="27" creationId="{CC396FC5-0FEB-42F6-B21E-2DB554325B9C}"/>
          </ac:picMkLst>
        </pc:picChg>
        <pc:picChg chg="mod">
          <ac:chgData name="'' ''" userId="f4c44eff-de22-4f18-a1e5-18a504f5fd55" providerId="ADAL" clId="{93B8A8D9-4DC4-41A4-94EE-98FDE25FCFAD}" dt="2018-09-03T13:44:38.354" v="21" actId="1076"/>
          <ac:picMkLst>
            <pc:docMk/>
            <pc:sldMk cId="3053776453" sldId="258"/>
            <ac:picMk id="31" creationId="{107D1088-AC47-49F7-914C-39E2FA6A82F2}"/>
          </ac:picMkLst>
        </pc:picChg>
        <pc:picChg chg="mod">
          <ac:chgData name="'' ''" userId="f4c44eff-de22-4f18-a1e5-18a504f5fd55" providerId="ADAL" clId="{93B8A8D9-4DC4-41A4-94EE-98FDE25FCFAD}" dt="2018-09-03T13:44:54.466" v="24" actId="1076"/>
          <ac:picMkLst>
            <pc:docMk/>
            <pc:sldMk cId="3053776453" sldId="258"/>
            <ac:picMk id="32" creationId="{A209C163-7A39-4075-817C-46C62A7819CD}"/>
          </ac:picMkLst>
        </pc:picChg>
        <pc:picChg chg="mod">
          <ac:chgData name="'' ''" userId="f4c44eff-de22-4f18-a1e5-18a504f5fd55" providerId="ADAL" clId="{93B8A8D9-4DC4-41A4-94EE-98FDE25FCFAD}" dt="2018-09-03T13:44:12.147" v="16" actId="164"/>
          <ac:picMkLst>
            <pc:docMk/>
            <pc:sldMk cId="3053776453" sldId="258"/>
            <ac:picMk id="33" creationId="{3DE86526-FC56-4204-9CCF-EF29A6B3C2A4}"/>
          </ac:picMkLst>
        </pc:picChg>
        <pc:picChg chg="del mod">
          <ac:chgData name="'' ''" userId="f4c44eff-de22-4f18-a1e5-18a504f5fd55" providerId="ADAL" clId="{93B8A8D9-4DC4-41A4-94EE-98FDE25FCFAD}" dt="2018-09-03T13:53:21.711" v="108" actId="478"/>
          <ac:picMkLst>
            <pc:docMk/>
            <pc:sldMk cId="3053776453" sldId="258"/>
            <ac:picMk id="36" creationId="{F848A20E-F8D7-463B-A048-C5742DAC3766}"/>
          </ac:picMkLst>
        </pc:picChg>
        <pc:picChg chg="add mod">
          <ac:chgData name="'' ''" userId="f4c44eff-de22-4f18-a1e5-18a504f5fd55" providerId="ADAL" clId="{93B8A8D9-4DC4-41A4-94EE-98FDE25FCFAD}" dt="2018-09-03T14:10:19.912" v="361" actId="164"/>
          <ac:picMkLst>
            <pc:docMk/>
            <pc:sldMk cId="3053776453" sldId="258"/>
            <ac:picMk id="45" creationId="{6F335771-8B6B-48B2-9C53-D15945622CB7}"/>
          </ac:picMkLst>
        </pc:picChg>
        <pc:picChg chg="add mod">
          <ac:chgData name="'' ''" userId="f4c44eff-de22-4f18-a1e5-18a504f5fd55" providerId="ADAL" clId="{93B8A8D9-4DC4-41A4-94EE-98FDE25FCFAD}" dt="2018-09-03T14:10:19.912" v="361" actId="164"/>
          <ac:picMkLst>
            <pc:docMk/>
            <pc:sldMk cId="3053776453" sldId="258"/>
            <ac:picMk id="46" creationId="{51532320-C119-4261-8BC7-DE34E96B11B3}"/>
          </ac:picMkLst>
        </pc:picChg>
        <pc:picChg chg="add mod">
          <ac:chgData name="'' ''" userId="f4c44eff-de22-4f18-a1e5-18a504f5fd55" providerId="ADAL" clId="{93B8A8D9-4DC4-41A4-94EE-98FDE25FCFAD}" dt="2018-09-03T14:10:19.912" v="361" actId="164"/>
          <ac:picMkLst>
            <pc:docMk/>
            <pc:sldMk cId="3053776453" sldId="258"/>
            <ac:picMk id="47" creationId="{96659469-7959-4824-BD62-100C0BD6D80E}"/>
          </ac:picMkLst>
        </pc:picChg>
        <pc:picChg chg="add mod">
          <ac:chgData name="'' ''" userId="f4c44eff-de22-4f18-a1e5-18a504f5fd55" providerId="ADAL" clId="{93B8A8D9-4DC4-41A4-94EE-98FDE25FCFAD}" dt="2018-09-03T14:10:19.912" v="361" actId="164"/>
          <ac:picMkLst>
            <pc:docMk/>
            <pc:sldMk cId="3053776453" sldId="258"/>
            <ac:picMk id="48" creationId="{926EF972-1466-4F3B-8932-10530B929D89}"/>
          </ac:picMkLst>
        </pc:picChg>
        <pc:picChg chg="add mod">
          <ac:chgData name="'' ''" userId="f4c44eff-de22-4f18-a1e5-18a504f5fd55" providerId="ADAL" clId="{93B8A8D9-4DC4-41A4-94EE-98FDE25FCFAD}" dt="2018-09-03T14:10:19.912" v="361" actId="164"/>
          <ac:picMkLst>
            <pc:docMk/>
            <pc:sldMk cId="3053776453" sldId="258"/>
            <ac:picMk id="49" creationId="{66264848-0734-42A4-ADEE-84870FE76289}"/>
          </ac:picMkLst>
        </pc:picChg>
        <pc:picChg chg="add mod">
          <ac:chgData name="'' ''" userId="f4c44eff-de22-4f18-a1e5-18a504f5fd55" providerId="ADAL" clId="{93B8A8D9-4DC4-41A4-94EE-98FDE25FCFAD}" dt="2018-09-03T14:12:56.662" v="390" actId="1076"/>
          <ac:picMkLst>
            <pc:docMk/>
            <pc:sldMk cId="3053776453" sldId="258"/>
            <ac:picMk id="52" creationId="{301EF2B0-63B1-4CFD-A82C-577211FAAE88}"/>
          </ac:picMkLst>
        </pc:picChg>
        <pc:picChg chg="mod">
          <ac:chgData name="'' ''" userId="f4c44eff-de22-4f18-a1e5-18a504f5fd55" providerId="ADAL" clId="{93B8A8D9-4DC4-41A4-94EE-98FDE25FCFAD}" dt="2018-09-03T13:48:30.627" v="57" actId="208"/>
          <ac:picMkLst>
            <pc:docMk/>
            <pc:sldMk cId="3053776453" sldId="258"/>
            <ac:picMk id="63" creationId="{846AF7E0-C293-4BAE-9A50-3C95F6D9AC3C}"/>
          </ac:picMkLst>
        </pc:picChg>
        <pc:picChg chg="mod">
          <ac:chgData name="'' ''" userId="f4c44eff-de22-4f18-a1e5-18a504f5fd55" providerId="ADAL" clId="{93B8A8D9-4DC4-41A4-94EE-98FDE25FCFAD}" dt="2018-09-03T13:48:30.627" v="57" actId="208"/>
          <ac:picMkLst>
            <pc:docMk/>
            <pc:sldMk cId="3053776453" sldId="258"/>
            <ac:picMk id="65" creationId="{8FE4F711-2F56-42F8-A107-DBC451D913B5}"/>
          </ac:picMkLst>
        </pc:picChg>
        <pc:picChg chg="mod">
          <ac:chgData name="'' ''" userId="f4c44eff-de22-4f18-a1e5-18a504f5fd55" providerId="ADAL" clId="{93B8A8D9-4DC4-41A4-94EE-98FDE25FCFAD}" dt="2018-09-03T13:48:57.328" v="62" actId="207"/>
          <ac:picMkLst>
            <pc:docMk/>
            <pc:sldMk cId="3053776453" sldId="258"/>
            <ac:picMk id="68" creationId="{1E1910FC-2227-48F7-A485-4106682E9A61}"/>
          </ac:picMkLst>
        </pc:picChg>
        <pc:picChg chg="add mod">
          <ac:chgData name="'' ''" userId="f4c44eff-de22-4f18-a1e5-18a504f5fd55" providerId="ADAL" clId="{93B8A8D9-4DC4-41A4-94EE-98FDE25FCFAD}" dt="2018-09-03T13:53:12.316" v="98" actId="571"/>
          <ac:picMkLst>
            <pc:docMk/>
            <pc:sldMk cId="3053776453" sldId="258"/>
            <ac:picMk id="72" creationId="{B033FADA-3FBC-4DF1-B8AB-6BBF78123264}"/>
          </ac:picMkLst>
        </pc:picChg>
        <pc:picChg chg="del mod ord">
          <ac:chgData name="'' ''" userId="f4c44eff-de22-4f18-a1e5-18a504f5fd55" providerId="ADAL" clId="{93B8A8D9-4DC4-41A4-94EE-98FDE25FCFAD}" dt="2018-09-03T13:53:30.728" v="122" actId="478"/>
          <ac:picMkLst>
            <pc:docMk/>
            <pc:sldMk cId="3053776453" sldId="258"/>
            <ac:picMk id="73" creationId="{575E4F77-4752-48EC-91E2-1C8FC8080BE8}"/>
          </ac:picMkLst>
        </pc:picChg>
        <pc:picChg chg="del mod">
          <ac:chgData name="'' ''" userId="f4c44eff-de22-4f18-a1e5-18a504f5fd55" providerId="ADAL" clId="{93B8A8D9-4DC4-41A4-94EE-98FDE25FCFAD}" dt="2018-09-03T13:53:27.037" v="116" actId="478"/>
          <ac:picMkLst>
            <pc:docMk/>
            <pc:sldMk cId="3053776453" sldId="258"/>
            <ac:picMk id="75" creationId="{90A833F2-A59B-4EE9-B42E-E32F3813C321}"/>
          </ac:picMkLst>
        </pc:picChg>
        <pc:picChg chg="add mod">
          <ac:chgData name="'' ''" userId="f4c44eff-de22-4f18-a1e5-18a504f5fd55" providerId="ADAL" clId="{93B8A8D9-4DC4-41A4-94EE-98FDE25FCFAD}" dt="2018-09-03T13:53:12.316" v="98" actId="571"/>
          <ac:picMkLst>
            <pc:docMk/>
            <pc:sldMk cId="3053776453" sldId="258"/>
            <ac:picMk id="79" creationId="{A7203290-1226-47D1-BFD6-3D1137090EF0}"/>
          </ac:picMkLst>
        </pc:picChg>
        <pc:picChg chg="add mod">
          <ac:chgData name="'' ''" userId="f4c44eff-de22-4f18-a1e5-18a504f5fd55" providerId="ADAL" clId="{93B8A8D9-4DC4-41A4-94EE-98FDE25FCFAD}" dt="2018-09-03T13:53:12.316" v="98" actId="571"/>
          <ac:picMkLst>
            <pc:docMk/>
            <pc:sldMk cId="3053776453" sldId="258"/>
            <ac:picMk id="83" creationId="{283D9907-F0AE-4599-87B0-F6BA0F9C8597}"/>
          </ac:picMkLst>
        </pc:picChg>
        <pc:picChg chg="add mod">
          <ac:chgData name="'' ''" userId="f4c44eff-de22-4f18-a1e5-18a504f5fd55" providerId="ADAL" clId="{93B8A8D9-4DC4-41A4-94EE-98FDE25FCFAD}" dt="2018-09-03T13:52:46.550" v="91" actId="571"/>
          <ac:picMkLst>
            <pc:docMk/>
            <pc:sldMk cId="3053776453" sldId="258"/>
            <ac:picMk id="104" creationId="{25EDEA96-3709-4720-95AD-90DB6E5C9609}"/>
          </ac:picMkLst>
        </pc:picChg>
        <pc:picChg chg="add mod">
          <ac:chgData name="'' ''" userId="f4c44eff-de22-4f18-a1e5-18a504f5fd55" providerId="ADAL" clId="{93B8A8D9-4DC4-41A4-94EE-98FDE25FCFAD}" dt="2018-09-03T13:52:46.550" v="91" actId="571"/>
          <ac:picMkLst>
            <pc:docMk/>
            <pc:sldMk cId="3053776453" sldId="258"/>
            <ac:picMk id="109" creationId="{96659CD9-815D-440A-8755-F65614419013}"/>
          </ac:picMkLst>
        </pc:picChg>
        <pc:picChg chg="add mod">
          <ac:chgData name="'' ''" userId="f4c44eff-de22-4f18-a1e5-18a504f5fd55" providerId="ADAL" clId="{93B8A8D9-4DC4-41A4-94EE-98FDE25FCFAD}" dt="2018-09-03T13:52:46.550" v="91" actId="571"/>
          <ac:picMkLst>
            <pc:docMk/>
            <pc:sldMk cId="3053776453" sldId="258"/>
            <ac:picMk id="112" creationId="{59506BC1-FC6C-4935-9ED8-51D0A27B5DCF}"/>
          </ac:picMkLst>
        </pc:picChg>
        <pc:picChg chg="mod">
          <ac:chgData name="'' ''" userId="f4c44eff-de22-4f18-a1e5-18a504f5fd55" providerId="ADAL" clId="{93B8A8D9-4DC4-41A4-94EE-98FDE25FCFAD}" dt="2018-09-03T15:03:42.689" v="450" actId="1076"/>
          <ac:picMkLst>
            <pc:docMk/>
            <pc:sldMk cId="3053776453" sldId="258"/>
            <ac:picMk id="132" creationId="{582B5BCA-F834-407B-A5E5-D82D93D0B11D}"/>
          </ac:picMkLst>
        </pc:picChg>
        <pc:picChg chg="mod">
          <ac:chgData name="'' ''" userId="f4c44eff-de22-4f18-a1e5-18a504f5fd55" providerId="ADAL" clId="{93B8A8D9-4DC4-41A4-94EE-98FDE25FCFAD}" dt="2018-09-03T15:03:36.004" v="448" actId="1076"/>
          <ac:picMkLst>
            <pc:docMk/>
            <pc:sldMk cId="3053776453" sldId="258"/>
            <ac:picMk id="133" creationId="{5C47D78E-E211-43F8-AC8A-8F0749FC72FE}"/>
          </ac:picMkLst>
        </pc:picChg>
        <pc:picChg chg="mod">
          <ac:chgData name="'' ''" userId="f4c44eff-de22-4f18-a1e5-18a504f5fd55" providerId="ADAL" clId="{93B8A8D9-4DC4-41A4-94EE-98FDE25FCFAD}" dt="2018-09-03T15:03:27.979" v="447" actId="1076"/>
          <ac:picMkLst>
            <pc:docMk/>
            <pc:sldMk cId="3053776453" sldId="258"/>
            <ac:picMk id="134" creationId="{DD3667BF-F839-4FA0-83D3-A966C0B80659}"/>
          </ac:picMkLst>
        </pc:picChg>
        <pc:picChg chg="mod">
          <ac:chgData name="'' ''" userId="f4c44eff-de22-4f18-a1e5-18a504f5fd55" providerId="ADAL" clId="{93B8A8D9-4DC4-41A4-94EE-98FDE25FCFAD}" dt="2018-09-03T14:10:36.192" v="365" actId="1076"/>
          <ac:picMkLst>
            <pc:docMk/>
            <pc:sldMk cId="3053776453" sldId="258"/>
            <ac:picMk id="1026" creationId="{535CA4F1-CB4F-442B-9A85-6BE65F7C6DAD}"/>
          </ac:picMkLst>
        </pc:picChg>
        <pc:picChg chg="add mod">
          <ac:chgData name="'' ''" userId="f4c44eff-de22-4f18-a1e5-18a504f5fd55" providerId="ADAL" clId="{93B8A8D9-4DC4-41A4-94EE-98FDE25FCFAD}" dt="2018-09-03T14:12:49.860" v="388" actId="14100"/>
          <ac:picMkLst>
            <pc:docMk/>
            <pc:sldMk cId="3053776453" sldId="258"/>
            <ac:picMk id="1028" creationId="{8D4FF315-47B9-4121-8A7A-A994CE5F554E}"/>
          </ac:picMkLst>
        </pc:picChg>
        <pc:cxnChg chg="mod">
          <ac:chgData name="'' ''" userId="f4c44eff-de22-4f18-a1e5-18a504f5fd55" providerId="ADAL" clId="{93B8A8D9-4DC4-41A4-94EE-98FDE25FCFAD}" dt="2018-09-03T14:13:22.553" v="397" actId="1076"/>
          <ac:cxnSpMkLst>
            <pc:docMk/>
            <pc:sldMk cId="3053776453" sldId="258"/>
            <ac:cxnSpMk id="20" creationId="{BD7D8A30-2584-47E8-A2FB-756B8F0AE0ED}"/>
          </ac:cxnSpMkLst>
        </pc:cxnChg>
        <pc:cxnChg chg="add del mod">
          <ac:chgData name="'' ''" userId="f4c44eff-de22-4f18-a1e5-18a504f5fd55" providerId="ADAL" clId="{93B8A8D9-4DC4-41A4-94EE-98FDE25FCFAD}" dt="2018-09-03T14:07:57.469" v="298" actId="478"/>
          <ac:cxnSpMkLst>
            <pc:docMk/>
            <pc:sldMk cId="3053776453" sldId="258"/>
            <ac:cxnSpMk id="30" creationId="{9F53D7B8-A64C-4FCD-85CE-56936584A13D}"/>
          </ac:cxnSpMkLst>
        </pc:cxnChg>
        <pc:cxnChg chg="del mod">
          <ac:chgData name="'' ''" userId="f4c44eff-de22-4f18-a1e5-18a504f5fd55" providerId="ADAL" clId="{93B8A8D9-4DC4-41A4-94EE-98FDE25FCFAD}" dt="2018-09-03T13:53:23.088" v="110" actId="478"/>
          <ac:cxnSpMkLst>
            <pc:docMk/>
            <pc:sldMk cId="3053776453" sldId="258"/>
            <ac:cxnSpMk id="37" creationId="{249749FE-437D-4DCA-8DFB-DB84D43EE32E}"/>
          </ac:cxnSpMkLst>
        </pc:cxnChg>
        <pc:cxnChg chg="del mod">
          <ac:chgData name="'' ''" userId="f4c44eff-de22-4f18-a1e5-18a504f5fd55" providerId="ADAL" clId="{93B8A8D9-4DC4-41A4-94EE-98FDE25FCFAD}" dt="2018-09-03T13:53:24.002" v="111" actId="478"/>
          <ac:cxnSpMkLst>
            <pc:docMk/>
            <pc:sldMk cId="3053776453" sldId="258"/>
            <ac:cxnSpMk id="40" creationId="{DD999A8B-EBB8-42C8-A4C7-E975E8FA5CB4}"/>
          </ac:cxnSpMkLst>
        </pc:cxnChg>
        <pc:cxnChg chg="add mod">
          <ac:chgData name="'' ''" userId="f4c44eff-de22-4f18-a1e5-18a504f5fd55" providerId="ADAL" clId="{93B8A8D9-4DC4-41A4-94EE-98FDE25FCFAD}" dt="2018-09-03T14:10:19.912" v="361" actId="164"/>
          <ac:cxnSpMkLst>
            <pc:docMk/>
            <pc:sldMk cId="3053776453" sldId="258"/>
            <ac:cxnSpMk id="44" creationId="{B50D7267-084A-40B4-846C-34715702A862}"/>
          </ac:cxnSpMkLst>
        </pc:cxnChg>
        <pc:cxnChg chg="add del mod">
          <ac:chgData name="'' ''" userId="f4c44eff-de22-4f18-a1e5-18a504f5fd55" providerId="ADAL" clId="{93B8A8D9-4DC4-41A4-94EE-98FDE25FCFAD}" dt="2018-09-03T14:13:03.872" v="392" actId="11529"/>
          <ac:cxnSpMkLst>
            <pc:docMk/>
            <pc:sldMk cId="3053776453" sldId="258"/>
            <ac:cxnSpMk id="54" creationId="{EC6D420D-9DB8-4A7F-B1BC-22CADBAFC4EF}"/>
          </ac:cxnSpMkLst>
        </pc:cxnChg>
        <pc:cxnChg chg="del">
          <ac:chgData name="'' ''" userId="f4c44eff-de22-4f18-a1e5-18a504f5fd55" providerId="ADAL" clId="{93B8A8D9-4DC4-41A4-94EE-98FDE25FCFAD}" dt="2018-09-03T13:45:11.351" v="28" actId="478"/>
          <ac:cxnSpMkLst>
            <pc:docMk/>
            <pc:sldMk cId="3053776453" sldId="258"/>
            <ac:cxnSpMk id="69" creationId="{03BC5C22-D594-4E38-AC01-6D28D17DB56D}"/>
          </ac:cxnSpMkLst>
        </pc:cxnChg>
        <pc:cxnChg chg="add del mod">
          <ac:chgData name="'' ''" userId="f4c44eff-de22-4f18-a1e5-18a504f5fd55" providerId="ADAL" clId="{93B8A8D9-4DC4-41A4-94EE-98FDE25FCFAD}" dt="2018-09-03T13:53:32.282" v="124" actId="478"/>
          <ac:cxnSpMkLst>
            <pc:docMk/>
            <pc:sldMk cId="3053776453" sldId="258"/>
            <ac:cxnSpMk id="70" creationId="{CB696E12-9F85-494E-8AD0-26EDDC67B9CA}"/>
          </ac:cxnSpMkLst>
        </pc:cxnChg>
        <pc:cxnChg chg="add del mod">
          <ac:chgData name="'' ''" userId="f4c44eff-de22-4f18-a1e5-18a504f5fd55" providerId="ADAL" clId="{93B8A8D9-4DC4-41A4-94EE-98FDE25FCFAD}" dt="2018-09-03T13:53:31.695" v="123" actId="478"/>
          <ac:cxnSpMkLst>
            <pc:docMk/>
            <pc:sldMk cId="3053776453" sldId="258"/>
            <ac:cxnSpMk id="71" creationId="{00094D4A-6200-4513-8D7D-14C702356F7E}"/>
          </ac:cxnSpMkLst>
        </pc:cxnChg>
        <pc:cxnChg chg="add mod">
          <ac:chgData name="'' ''" userId="f4c44eff-de22-4f18-a1e5-18a504f5fd55" providerId="ADAL" clId="{93B8A8D9-4DC4-41A4-94EE-98FDE25FCFAD}" dt="2018-09-03T13:53:12.316" v="98" actId="571"/>
          <ac:cxnSpMkLst>
            <pc:docMk/>
            <pc:sldMk cId="3053776453" sldId="258"/>
            <ac:cxnSpMk id="80" creationId="{E0E1DF9E-85B4-4648-A8FB-F5F4E9DA0D6D}"/>
          </ac:cxnSpMkLst>
        </pc:cxnChg>
        <pc:cxnChg chg="add mod">
          <ac:chgData name="'' ''" userId="f4c44eff-de22-4f18-a1e5-18a504f5fd55" providerId="ADAL" clId="{93B8A8D9-4DC4-41A4-94EE-98FDE25FCFAD}" dt="2018-09-03T13:53:12.316" v="98" actId="571"/>
          <ac:cxnSpMkLst>
            <pc:docMk/>
            <pc:sldMk cId="3053776453" sldId="258"/>
            <ac:cxnSpMk id="82" creationId="{81BEC99D-6B6F-4AB0-BF2D-B38FF2C5FAC9}"/>
          </ac:cxnSpMkLst>
        </pc:cxnChg>
        <pc:cxnChg chg="del">
          <ac:chgData name="'' ''" userId="f4c44eff-de22-4f18-a1e5-18a504f5fd55" providerId="ADAL" clId="{93B8A8D9-4DC4-41A4-94EE-98FDE25FCFAD}" dt="2018-09-03T13:46:32.661" v="43" actId="478"/>
          <ac:cxnSpMkLst>
            <pc:docMk/>
            <pc:sldMk cId="3053776453" sldId="258"/>
            <ac:cxnSpMk id="84" creationId="{942DC1D6-B938-4D05-8109-559FE72F4C90}"/>
          </ac:cxnSpMkLst>
        </pc:cxnChg>
        <pc:cxnChg chg="del mod">
          <ac:chgData name="'' ''" userId="f4c44eff-de22-4f18-a1e5-18a504f5fd55" providerId="ADAL" clId="{93B8A8D9-4DC4-41A4-94EE-98FDE25FCFAD}" dt="2018-09-03T13:46:36.826" v="45" actId="478"/>
          <ac:cxnSpMkLst>
            <pc:docMk/>
            <pc:sldMk cId="3053776453" sldId="258"/>
            <ac:cxnSpMk id="87" creationId="{DA15FAE0-0607-4151-BF7B-8159A3602662}"/>
          </ac:cxnSpMkLst>
        </pc:cxnChg>
        <pc:cxnChg chg="del">
          <ac:chgData name="'' ''" userId="f4c44eff-de22-4f18-a1e5-18a504f5fd55" providerId="ADAL" clId="{93B8A8D9-4DC4-41A4-94EE-98FDE25FCFAD}" dt="2018-09-03T13:46:33.355" v="44" actId="478"/>
          <ac:cxnSpMkLst>
            <pc:docMk/>
            <pc:sldMk cId="3053776453" sldId="258"/>
            <ac:cxnSpMk id="89" creationId="{C5B8438F-E8F4-46D7-B3F0-103F341B3AB7}"/>
          </ac:cxnSpMkLst>
        </pc:cxnChg>
        <pc:cxnChg chg="add mod">
          <ac:chgData name="'' ''" userId="f4c44eff-de22-4f18-a1e5-18a504f5fd55" providerId="ADAL" clId="{93B8A8D9-4DC4-41A4-94EE-98FDE25FCFAD}" dt="2018-09-03T13:53:12.316" v="98" actId="571"/>
          <ac:cxnSpMkLst>
            <pc:docMk/>
            <pc:sldMk cId="3053776453" sldId="258"/>
            <ac:cxnSpMk id="92" creationId="{C2F73C2A-E920-43CF-AD5F-AF2F3D863ACF}"/>
          </ac:cxnSpMkLst>
        </pc:cxnChg>
        <pc:cxnChg chg="add mod">
          <ac:chgData name="'' ''" userId="f4c44eff-de22-4f18-a1e5-18a504f5fd55" providerId="ADAL" clId="{93B8A8D9-4DC4-41A4-94EE-98FDE25FCFAD}" dt="2018-09-03T13:52:46.550" v="91" actId="571"/>
          <ac:cxnSpMkLst>
            <pc:docMk/>
            <pc:sldMk cId="3053776453" sldId="258"/>
            <ac:cxnSpMk id="96" creationId="{49CC6A50-F44D-42EE-9317-FC5A407609CF}"/>
          </ac:cxnSpMkLst>
        </pc:cxnChg>
        <pc:cxnChg chg="add mod">
          <ac:chgData name="'' ''" userId="f4c44eff-de22-4f18-a1e5-18a504f5fd55" providerId="ADAL" clId="{93B8A8D9-4DC4-41A4-94EE-98FDE25FCFAD}" dt="2018-09-03T13:52:46.550" v="91" actId="571"/>
          <ac:cxnSpMkLst>
            <pc:docMk/>
            <pc:sldMk cId="3053776453" sldId="258"/>
            <ac:cxnSpMk id="110" creationId="{3A4DC881-C38A-454B-A189-8C219AAD70D0}"/>
          </ac:cxnSpMkLst>
        </pc:cxnChg>
        <pc:cxnChg chg="add mod">
          <ac:chgData name="'' ''" userId="f4c44eff-de22-4f18-a1e5-18a504f5fd55" providerId="ADAL" clId="{93B8A8D9-4DC4-41A4-94EE-98FDE25FCFAD}" dt="2018-09-03T13:52:46.550" v="91" actId="571"/>
          <ac:cxnSpMkLst>
            <pc:docMk/>
            <pc:sldMk cId="3053776453" sldId="258"/>
            <ac:cxnSpMk id="111" creationId="{3585D954-DD03-43F9-9BF4-982937151987}"/>
          </ac:cxnSpMkLst>
        </pc:cxnChg>
        <pc:cxnChg chg="add mod">
          <ac:chgData name="'' ''" userId="f4c44eff-de22-4f18-a1e5-18a504f5fd55" providerId="ADAL" clId="{93B8A8D9-4DC4-41A4-94EE-98FDE25FCFAD}" dt="2018-09-03T13:52:46.550" v="91" actId="571"/>
          <ac:cxnSpMkLst>
            <pc:docMk/>
            <pc:sldMk cId="3053776453" sldId="258"/>
            <ac:cxnSpMk id="118" creationId="{4538BD98-51A5-448D-A0AC-270D8F4060F0}"/>
          </ac:cxnSpMkLst>
        </pc:cxnChg>
        <pc:cxnChg chg="add mod">
          <ac:chgData name="'' ''" userId="f4c44eff-de22-4f18-a1e5-18a504f5fd55" providerId="ADAL" clId="{93B8A8D9-4DC4-41A4-94EE-98FDE25FCFAD}" dt="2018-09-03T14:15:00.071" v="443" actId="1076"/>
          <ac:cxnSpMkLst>
            <pc:docMk/>
            <pc:sldMk cId="3053776453" sldId="258"/>
            <ac:cxnSpMk id="149" creationId="{D28CE4FE-F635-4545-A180-A5E04E2E9027}"/>
          </ac:cxnSpMkLst>
        </pc:cxnChg>
        <pc:cxnChg chg="add del mod">
          <ac:chgData name="'' ''" userId="f4c44eff-de22-4f18-a1e5-18a504f5fd55" providerId="ADAL" clId="{93B8A8D9-4DC4-41A4-94EE-98FDE25FCFAD}" dt="2018-09-03T14:14:54.643" v="441" actId="478"/>
          <ac:cxnSpMkLst>
            <pc:docMk/>
            <pc:sldMk cId="3053776453" sldId="258"/>
            <ac:cxnSpMk id="1029" creationId="{C31F6BD4-B832-437B-B52A-8D648C14DDB8}"/>
          </ac:cxnSpMkLst>
        </pc:cxnChg>
      </pc:sldChg>
    </pc:docChg>
  </pc:docChgLst>
  <pc:docChgLst>
    <pc:chgData name="'' ''" userId="f4c44eff-de22-4f18-a1e5-18a504f5fd55" providerId="ADAL" clId="{596E7C5C-0ADF-4162-BBD4-725769340E54}"/>
    <pc:docChg chg="undo redo custSel addSld delSld modSld">
      <pc:chgData name="'' ''" userId="f4c44eff-de22-4f18-a1e5-18a504f5fd55" providerId="ADAL" clId="{596E7C5C-0ADF-4162-BBD4-725769340E54}" dt="2018-09-03T12:13:57.219" v="483" actId="14100"/>
      <pc:docMkLst>
        <pc:docMk/>
      </pc:docMkLst>
      <pc:sldChg chg="delSp del">
        <pc:chgData name="'' ''" userId="f4c44eff-de22-4f18-a1e5-18a504f5fd55" providerId="ADAL" clId="{596E7C5C-0ADF-4162-BBD4-725769340E54}" dt="2018-09-03T11:30:25.298" v="34" actId="2696"/>
        <pc:sldMkLst>
          <pc:docMk/>
          <pc:sldMk cId="2904185010" sldId="256"/>
        </pc:sldMkLst>
        <pc:spChg chg="del">
          <ac:chgData name="'' ''" userId="f4c44eff-de22-4f18-a1e5-18a504f5fd55" providerId="ADAL" clId="{596E7C5C-0ADF-4162-BBD4-725769340E54}" dt="2018-09-03T05:03:48.004" v="0" actId="478"/>
          <ac:spMkLst>
            <pc:docMk/>
            <pc:sldMk cId="2904185010" sldId="256"/>
            <ac:spMk id="2" creationId="{9CEE5ED6-716E-4A0F-BD92-0649B298AC76}"/>
          </ac:spMkLst>
        </pc:spChg>
        <pc:spChg chg="del">
          <ac:chgData name="'' ''" userId="f4c44eff-de22-4f18-a1e5-18a504f5fd55" providerId="ADAL" clId="{596E7C5C-0ADF-4162-BBD4-725769340E54}" dt="2018-09-03T05:03:48.988" v="1" actId="478"/>
          <ac:spMkLst>
            <pc:docMk/>
            <pc:sldMk cId="2904185010" sldId="256"/>
            <ac:spMk id="3" creationId="{0666E24F-7282-42DF-B05C-F2584BBFDF56}"/>
          </ac:spMkLst>
        </pc:spChg>
      </pc:sldChg>
      <pc:sldChg chg="addSp delSp modSp add">
        <pc:chgData name="'' ''" userId="f4c44eff-de22-4f18-a1e5-18a504f5fd55" providerId="ADAL" clId="{596E7C5C-0ADF-4162-BBD4-725769340E54}" dt="2018-09-03T12:13:57.219" v="483" actId="14100"/>
        <pc:sldMkLst>
          <pc:docMk/>
          <pc:sldMk cId="409467872" sldId="257"/>
        </pc:sldMkLst>
        <pc:spChg chg="add mod">
          <ac:chgData name="'' ''" userId="f4c44eff-de22-4f18-a1e5-18a504f5fd55" providerId="ADAL" clId="{596E7C5C-0ADF-4162-BBD4-725769340E54}" dt="2018-09-03T11:30:51.689" v="41" actId="1076"/>
          <ac:spMkLst>
            <pc:docMk/>
            <pc:sldMk cId="409467872" sldId="257"/>
            <ac:spMk id="2" creationId="{2AE9E2CC-DB5D-4B80-8B61-ACA66014ACEA}"/>
          </ac:spMkLst>
        </pc:spChg>
        <pc:spChg chg="add mod">
          <ac:chgData name="'' ''" userId="f4c44eff-de22-4f18-a1e5-18a504f5fd55" providerId="ADAL" clId="{596E7C5C-0ADF-4162-BBD4-725769340E54}" dt="2018-09-03T11:28:36.960" v="18" actId="14100"/>
          <ac:spMkLst>
            <pc:docMk/>
            <pc:sldMk cId="409467872" sldId="257"/>
            <ac:spMk id="3" creationId="{7F56F555-AEB3-46CC-9AF9-434C5C86029B}"/>
          </ac:spMkLst>
        </pc:spChg>
        <pc:spChg chg="add del">
          <ac:chgData name="'' ''" userId="f4c44eff-de22-4f18-a1e5-18a504f5fd55" providerId="ADAL" clId="{596E7C5C-0ADF-4162-BBD4-725769340E54}" dt="2018-09-03T11:28:39.130" v="20"/>
          <ac:spMkLst>
            <pc:docMk/>
            <pc:sldMk cId="409467872" sldId="257"/>
            <ac:spMk id="4" creationId="{A7556294-261E-4A65-83BC-296D68849B85}"/>
          </ac:spMkLst>
        </pc:spChg>
        <pc:spChg chg="add del">
          <ac:chgData name="'' ''" userId="f4c44eff-de22-4f18-a1e5-18a504f5fd55" providerId="ADAL" clId="{596E7C5C-0ADF-4162-BBD4-725769340E54}" dt="2018-09-03T11:28:44.856" v="22"/>
          <ac:spMkLst>
            <pc:docMk/>
            <pc:sldMk cId="409467872" sldId="257"/>
            <ac:spMk id="5" creationId="{4108A831-09B2-4342-A5DA-02A96214CDFA}"/>
          </ac:spMkLst>
        </pc:spChg>
        <pc:spChg chg="add mod">
          <ac:chgData name="'' ''" userId="f4c44eff-de22-4f18-a1e5-18a504f5fd55" providerId="ADAL" clId="{596E7C5C-0ADF-4162-BBD4-725769340E54}" dt="2018-09-03T12:13:05.818" v="476" actId="255"/>
          <ac:spMkLst>
            <pc:docMk/>
            <pc:sldMk cId="409467872" sldId="257"/>
            <ac:spMk id="10" creationId="{C19CB5D5-E041-4F40-8CD7-CFC43C6C0009}"/>
          </ac:spMkLst>
        </pc:spChg>
        <pc:spChg chg="add del mod">
          <ac:chgData name="'' ''" userId="f4c44eff-de22-4f18-a1e5-18a504f5fd55" providerId="ADAL" clId="{596E7C5C-0ADF-4162-BBD4-725769340E54}" dt="2018-09-03T11:32:22.895" v="76" actId="478"/>
          <ac:spMkLst>
            <pc:docMk/>
            <pc:sldMk cId="409467872" sldId="257"/>
            <ac:spMk id="11" creationId="{70DEF08D-97F0-4898-B310-EB8351475C57}"/>
          </ac:spMkLst>
        </pc:spChg>
        <pc:spChg chg="add mod">
          <ac:chgData name="'' ''" userId="f4c44eff-de22-4f18-a1e5-18a504f5fd55" providerId="ADAL" clId="{596E7C5C-0ADF-4162-BBD4-725769340E54}" dt="2018-09-03T12:12:59.334" v="475" actId="255"/>
          <ac:spMkLst>
            <pc:docMk/>
            <pc:sldMk cId="409467872" sldId="257"/>
            <ac:spMk id="12" creationId="{C7C3E5BF-B437-4E0B-B9F1-9A58F627BA87}"/>
          </ac:spMkLst>
        </pc:spChg>
        <pc:spChg chg="add mod ord">
          <ac:chgData name="'' ''" userId="f4c44eff-de22-4f18-a1e5-18a504f5fd55" providerId="ADAL" clId="{596E7C5C-0ADF-4162-BBD4-725769340E54}" dt="2018-09-03T11:39:33.877" v="165" actId="207"/>
          <ac:spMkLst>
            <pc:docMk/>
            <pc:sldMk cId="409467872" sldId="257"/>
            <ac:spMk id="15" creationId="{CFF948C7-A2D7-4C4C-A2DC-D2D4C1A1E9CA}"/>
          </ac:spMkLst>
        </pc:spChg>
        <pc:spChg chg="add mod">
          <ac:chgData name="'' ''" userId="f4c44eff-de22-4f18-a1e5-18a504f5fd55" providerId="ADAL" clId="{596E7C5C-0ADF-4162-BBD4-725769340E54}" dt="2018-09-03T11:44:39.652" v="207" actId="113"/>
          <ac:spMkLst>
            <pc:docMk/>
            <pc:sldMk cId="409467872" sldId="257"/>
            <ac:spMk id="23" creationId="{35772A5B-5191-4DAE-A14E-AF5EC2350761}"/>
          </ac:spMkLst>
        </pc:spChg>
        <pc:spChg chg="add del mod">
          <ac:chgData name="'' ''" userId="f4c44eff-de22-4f18-a1e5-18a504f5fd55" providerId="ADAL" clId="{596E7C5C-0ADF-4162-BBD4-725769340E54}" dt="2018-09-03T11:41:23.247" v="195" actId="11529"/>
          <ac:spMkLst>
            <pc:docMk/>
            <pc:sldMk cId="409467872" sldId="257"/>
            <ac:spMk id="24" creationId="{B7E684EB-0CAF-4B4D-84A0-CAC49073EDE7}"/>
          </ac:spMkLst>
        </pc:spChg>
        <pc:spChg chg="add mod">
          <ac:chgData name="'' ''" userId="f4c44eff-de22-4f18-a1e5-18a504f5fd55" providerId="ADAL" clId="{596E7C5C-0ADF-4162-BBD4-725769340E54}" dt="2018-09-03T11:54:42.968" v="313"/>
          <ac:spMkLst>
            <pc:docMk/>
            <pc:sldMk cId="409467872" sldId="257"/>
            <ac:spMk id="25" creationId="{D268EFB4-3B17-4903-A807-F917C6FB8290}"/>
          </ac:spMkLst>
        </pc:spChg>
        <pc:spChg chg="add mod">
          <ac:chgData name="'' ''" userId="f4c44eff-de22-4f18-a1e5-18a504f5fd55" providerId="ADAL" clId="{596E7C5C-0ADF-4162-BBD4-725769340E54}" dt="2018-09-03T11:57:10.123" v="364" actId="1076"/>
          <ac:spMkLst>
            <pc:docMk/>
            <pc:sldMk cId="409467872" sldId="257"/>
            <ac:spMk id="28" creationId="{F0CC5533-3B66-4D2C-8BF9-7CC697463628}"/>
          </ac:spMkLst>
        </pc:spChg>
        <pc:spChg chg="add mod">
          <ac:chgData name="'' ''" userId="f4c44eff-de22-4f18-a1e5-18a504f5fd55" providerId="ADAL" clId="{596E7C5C-0ADF-4162-BBD4-725769340E54}" dt="2018-09-03T11:57:02.100" v="360" actId="1076"/>
          <ac:spMkLst>
            <pc:docMk/>
            <pc:sldMk cId="409467872" sldId="257"/>
            <ac:spMk id="29" creationId="{78B7C183-8AA1-4CC6-8780-C8B0E0BCED4B}"/>
          </ac:spMkLst>
        </pc:spChg>
        <pc:spChg chg="add mod">
          <ac:chgData name="'' ''" userId="f4c44eff-de22-4f18-a1e5-18a504f5fd55" providerId="ADAL" clId="{596E7C5C-0ADF-4162-BBD4-725769340E54}" dt="2018-09-03T12:03:04.415" v="422" actId="1076"/>
          <ac:spMkLst>
            <pc:docMk/>
            <pc:sldMk cId="409467872" sldId="257"/>
            <ac:spMk id="34" creationId="{33F4D20C-24A7-4DD6-83D0-E04F90E07CEA}"/>
          </ac:spMkLst>
        </pc:spChg>
        <pc:spChg chg="add mod">
          <ac:chgData name="'' ''" userId="f4c44eff-de22-4f18-a1e5-18a504f5fd55" providerId="ADAL" clId="{596E7C5C-0ADF-4162-BBD4-725769340E54}" dt="2018-09-03T12:04:34.824" v="442" actId="14100"/>
          <ac:spMkLst>
            <pc:docMk/>
            <pc:sldMk cId="409467872" sldId="257"/>
            <ac:spMk id="35" creationId="{DEBDD58C-B1EA-4410-902D-C8CE35BF365B}"/>
          </ac:spMkLst>
        </pc:spChg>
        <pc:spChg chg="add mod">
          <ac:chgData name="'' ''" userId="f4c44eff-de22-4f18-a1e5-18a504f5fd55" providerId="ADAL" clId="{596E7C5C-0ADF-4162-BBD4-725769340E54}" dt="2018-09-03T12:12:26.190" v="474" actId="14100"/>
          <ac:spMkLst>
            <pc:docMk/>
            <pc:sldMk cId="409467872" sldId="257"/>
            <ac:spMk id="38" creationId="{F840F867-7250-4861-B33D-F2BC878A3575}"/>
          </ac:spMkLst>
        </pc:spChg>
        <pc:spChg chg="add mod">
          <ac:chgData name="'' ''" userId="f4c44eff-de22-4f18-a1e5-18a504f5fd55" providerId="ADAL" clId="{596E7C5C-0ADF-4162-BBD4-725769340E54}" dt="2018-09-03T12:11:55.480" v="473" actId="255"/>
          <ac:spMkLst>
            <pc:docMk/>
            <pc:sldMk cId="409467872" sldId="257"/>
            <ac:spMk id="39" creationId="{95D8ACCF-EAD7-4A6A-85B9-DBEFA7C5B452}"/>
          </ac:spMkLst>
        </pc:spChg>
        <pc:grpChg chg="add mod">
          <ac:chgData name="'' ''" userId="f4c44eff-de22-4f18-a1e5-18a504f5fd55" providerId="ADAL" clId="{596E7C5C-0ADF-4162-BBD4-725769340E54}" dt="2018-09-03T12:02:51.496" v="419" actId="1076"/>
          <ac:grpSpMkLst>
            <pc:docMk/>
            <pc:sldMk cId="409467872" sldId="257"/>
            <ac:grpSpMk id="26" creationId="{941EDDF5-4841-4896-9119-B41A8443EF8F}"/>
          </ac:grpSpMkLst>
        </pc:grpChg>
        <pc:picChg chg="add del mod">
          <ac:chgData name="'' ''" userId="f4c44eff-de22-4f18-a1e5-18a504f5fd55" providerId="ADAL" clId="{596E7C5C-0ADF-4162-BBD4-725769340E54}" dt="2018-09-03T11:29:37.138" v="29" actId="478"/>
          <ac:picMkLst>
            <pc:docMk/>
            <pc:sldMk cId="409467872" sldId="257"/>
            <ac:picMk id="7" creationId="{EB751647-D1A1-42A2-8858-C9DCE799942C}"/>
          </ac:picMkLst>
        </pc:picChg>
        <pc:picChg chg="add mod">
          <ac:chgData name="'' ''" userId="f4c44eff-de22-4f18-a1e5-18a504f5fd55" providerId="ADAL" clId="{596E7C5C-0ADF-4162-BBD4-725769340E54}" dt="2018-09-03T11:30:37.128" v="38" actId="1076"/>
          <ac:picMkLst>
            <pc:docMk/>
            <pc:sldMk cId="409467872" sldId="257"/>
            <ac:picMk id="9" creationId="{87197BF6-E764-4CB6-8E94-239B3C5A8628}"/>
          </ac:picMkLst>
        </pc:picChg>
        <pc:picChg chg="add mod">
          <ac:chgData name="'' ''" userId="f4c44eff-de22-4f18-a1e5-18a504f5fd55" providerId="ADAL" clId="{596E7C5C-0ADF-4162-BBD4-725769340E54}" dt="2018-09-03T11:57:47.762" v="371" actId="1076"/>
          <ac:picMkLst>
            <pc:docMk/>
            <pc:sldMk cId="409467872" sldId="257"/>
            <ac:picMk id="27" creationId="{CC396FC5-0FEB-42F6-B21E-2DB554325B9C}"/>
          </ac:picMkLst>
        </pc:picChg>
        <pc:picChg chg="add mod">
          <ac:chgData name="'' ''" userId="f4c44eff-de22-4f18-a1e5-18a504f5fd55" providerId="ADAL" clId="{596E7C5C-0ADF-4162-BBD4-725769340E54}" dt="2018-09-03T12:02:59.129" v="421" actId="1076"/>
          <ac:picMkLst>
            <pc:docMk/>
            <pc:sldMk cId="409467872" sldId="257"/>
            <ac:picMk id="31" creationId="{107D1088-AC47-49F7-914C-39E2FA6A82F2}"/>
          </ac:picMkLst>
        </pc:picChg>
        <pc:picChg chg="add mod">
          <ac:chgData name="'' ''" userId="f4c44eff-de22-4f18-a1e5-18a504f5fd55" providerId="ADAL" clId="{596E7C5C-0ADF-4162-BBD4-725769340E54}" dt="2018-09-03T12:03:07.582" v="423" actId="1076"/>
          <ac:picMkLst>
            <pc:docMk/>
            <pc:sldMk cId="409467872" sldId="257"/>
            <ac:picMk id="32" creationId="{A209C163-7A39-4075-817C-46C62A7819CD}"/>
          </ac:picMkLst>
        </pc:picChg>
        <pc:picChg chg="add mod">
          <ac:chgData name="'' ''" userId="f4c44eff-de22-4f18-a1e5-18a504f5fd55" providerId="ADAL" clId="{596E7C5C-0ADF-4162-BBD4-725769340E54}" dt="2018-09-03T12:03:10.863" v="424" actId="1076"/>
          <ac:picMkLst>
            <pc:docMk/>
            <pc:sldMk cId="409467872" sldId="257"/>
            <ac:picMk id="33" creationId="{3DE86526-FC56-4204-9CCF-EF29A6B3C2A4}"/>
          </ac:picMkLst>
        </pc:picChg>
        <pc:picChg chg="add mod">
          <ac:chgData name="'' ''" userId="f4c44eff-de22-4f18-a1e5-18a504f5fd55" providerId="ADAL" clId="{596E7C5C-0ADF-4162-BBD4-725769340E54}" dt="2018-09-03T12:06:57.323" v="449" actId="14100"/>
          <ac:picMkLst>
            <pc:docMk/>
            <pc:sldMk cId="409467872" sldId="257"/>
            <ac:picMk id="36" creationId="{F848A20E-F8D7-463B-A048-C5742DAC3766}"/>
          </ac:picMkLst>
        </pc:picChg>
        <pc:cxnChg chg="add del mod">
          <ac:chgData name="'' ''" userId="f4c44eff-de22-4f18-a1e5-18a504f5fd55" providerId="ADAL" clId="{596E7C5C-0ADF-4162-BBD4-725769340E54}" dt="2018-09-03T11:39:13.338" v="162" actId="478"/>
          <ac:cxnSpMkLst>
            <pc:docMk/>
            <pc:sldMk cId="409467872" sldId="257"/>
            <ac:cxnSpMk id="14" creationId="{749E8D45-145B-4F8B-9F53-C9B94D474708}"/>
          </ac:cxnSpMkLst>
        </pc:cxnChg>
        <pc:cxnChg chg="add del mod">
          <ac:chgData name="'' ''" userId="f4c44eff-de22-4f18-a1e5-18a504f5fd55" providerId="ADAL" clId="{596E7C5C-0ADF-4162-BBD4-725769340E54}" dt="2018-09-03T11:40:23.181" v="169" actId="478"/>
          <ac:cxnSpMkLst>
            <pc:docMk/>
            <pc:sldMk cId="409467872" sldId="257"/>
            <ac:cxnSpMk id="17" creationId="{15749C0F-32AE-4AE5-B766-F8EFEE0656ED}"/>
          </ac:cxnSpMkLst>
        </pc:cxnChg>
        <pc:cxnChg chg="add mod">
          <ac:chgData name="'' ''" userId="f4c44eff-de22-4f18-a1e5-18a504f5fd55" providerId="ADAL" clId="{596E7C5C-0ADF-4162-BBD4-725769340E54}" dt="2018-09-03T11:40:37.968" v="172" actId="14100"/>
          <ac:cxnSpMkLst>
            <pc:docMk/>
            <pc:sldMk cId="409467872" sldId="257"/>
            <ac:cxnSpMk id="20" creationId="{BD7D8A30-2584-47E8-A2FB-756B8F0AE0ED}"/>
          </ac:cxnSpMkLst>
        </pc:cxnChg>
        <pc:cxnChg chg="add mod ord">
          <ac:chgData name="'' ''" userId="f4c44eff-de22-4f18-a1e5-18a504f5fd55" providerId="ADAL" clId="{596E7C5C-0ADF-4162-BBD4-725769340E54}" dt="2018-09-03T12:11:14.561" v="465" actId="166"/>
          <ac:cxnSpMkLst>
            <pc:docMk/>
            <pc:sldMk cId="409467872" sldId="257"/>
            <ac:cxnSpMk id="37" creationId="{249749FE-437D-4DCA-8DFB-DB84D43EE32E}"/>
          </ac:cxnSpMkLst>
        </pc:cxnChg>
        <pc:cxnChg chg="add mod">
          <ac:chgData name="'' ''" userId="f4c44eff-de22-4f18-a1e5-18a504f5fd55" providerId="ADAL" clId="{596E7C5C-0ADF-4162-BBD4-725769340E54}" dt="2018-09-03T12:13:57.219" v="483" actId="14100"/>
          <ac:cxnSpMkLst>
            <pc:docMk/>
            <pc:sldMk cId="409467872" sldId="257"/>
            <ac:cxnSpMk id="40" creationId="{DD999A8B-EBB8-42C8-A4C7-E975E8FA5CB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67B28-D539-41E3-AD36-6BB5306F4EDD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23582-BDD1-4167-A17C-6EAB03550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8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95CA2-AE70-40F2-961E-9CA99569FD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4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9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03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79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0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4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95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56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1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6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13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9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16924-3F1E-457E-AC52-CF68FB6D0E3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C3D68-453D-4253-B034-8BAA989A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0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78DBAA-ADE2-4704-B204-8F10443AEE30}"/>
              </a:ext>
            </a:extLst>
          </p:cNvPr>
          <p:cNvSpPr/>
          <p:nvPr/>
        </p:nvSpPr>
        <p:spPr>
          <a:xfrm>
            <a:off x="65824" y="5293682"/>
            <a:ext cx="10528917" cy="41586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F948C7-A2D7-4C4C-A2DC-D2D4C1A1E9CA}"/>
              </a:ext>
            </a:extLst>
          </p:cNvPr>
          <p:cNvSpPr/>
          <p:nvPr/>
        </p:nvSpPr>
        <p:spPr>
          <a:xfrm>
            <a:off x="-1" y="0"/>
            <a:ext cx="21383625" cy="43609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E9E2CC-DB5D-4B80-8B61-ACA66014ACEA}"/>
              </a:ext>
            </a:extLst>
          </p:cNvPr>
          <p:cNvSpPr/>
          <p:nvPr/>
        </p:nvSpPr>
        <p:spPr>
          <a:xfrm>
            <a:off x="911190" y="330374"/>
            <a:ext cx="20472435" cy="1792720"/>
          </a:xfrm>
          <a:prstGeom prst="rect">
            <a:avLst/>
          </a:prstGeom>
          <a:noFill/>
        </p:spPr>
        <p:txBody>
          <a:bodyPr wrap="square" lIns="129462" tIns="64731" rIns="129462" bIns="64731">
            <a:spAutoFit/>
          </a:bodyPr>
          <a:lstStyle/>
          <a:p>
            <a:pPr algn="ctr"/>
            <a:r>
              <a:rPr lang="en-US" sz="5400" dirty="0" err="1"/>
              <a:t>CartoonGAN</a:t>
            </a:r>
            <a:r>
              <a:rPr lang="en-US" sz="5400" dirty="0"/>
              <a:t>: Generative Adversarial Networks for </a:t>
            </a:r>
          </a:p>
          <a:p>
            <a:pPr algn="ctr"/>
            <a:r>
              <a:rPr lang="en-US" sz="5400" dirty="0"/>
              <a:t>Photo </a:t>
            </a:r>
            <a:r>
              <a:rPr lang="en-US" sz="5400" dirty="0" err="1"/>
              <a:t>Cartoonization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AutoShape 2" descr="ãquarrymen in spite of all the dangerãçåçæå°çµæ">
            <a:extLst>
              <a:ext uri="{FF2B5EF4-FFF2-40B4-BE49-F238E27FC236}">
                <a16:creationId xmlns:a16="http://schemas.microsoft.com/office/drawing/2014/main" id="{7F56F555-AEB3-46CC-9AF9-434C5C8602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39413" y="149844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black sign with white letters&#10;&#10;Description generated with very high confidence">
            <a:extLst>
              <a:ext uri="{FF2B5EF4-FFF2-40B4-BE49-F238E27FC236}">
                <a16:creationId xmlns:a16="http://schemas.microsoft.com/office/drawing/2014/main" id="{87197BF6-E764-4CB6-8E94-239B3C5A8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652"/>
            <a:ext cx="3560884" cy="35608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9CB5D5-E041-4F40-8CD7-CFC43C6C0009}"/>
              </a:ext>
            </a:extLst>
          </p:cNvPr>
          <p:cNvSpPr/>
          <p:nvPr/>
        </p:nvSpPr>
        <p:spPr>
          <a:xfrm>
            <a:off x="10539413" y="2187507"/>
            <a:ext cx="7468333" cy="187743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 err="1"/>
              <a:t>Chien</a:t>
            </a:r>
            <a:r>
              <a:rPr lang="en-US" sz="4400" dirty="0"/>
              <a:t>-Li Lu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3600" dirty="0"/>
              <a:t>National </a:t>
            </a:r>
            <a:r>
              <a:rPr lang="en-US" sz="3600" dirty="0" err="1"/>
              <a:t>Chiao</a:t>
            </a:r>
            <a:r>
              <a:rPr lang="en-US" sz="3600" dirty="0"/>
              <a:t> Tung University</a:t>
            </a:r>
          </a:p>
          <a:p>
            <a:pPr algn="ctr"/>
            <a:r>
              <a:rPr lang="en-US" sz="3600" cap="none" spc="0" dirty="0">
                <a:ln w="0"/>
                <a:solidFill>
                  <a:schemeClr val="tx1"/>
                </a:solidFill>
              </a:rPr>
              <a:t>Taiwan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C3E5BF-B437-4E0B-B9F1-9A58F627BA87}"/>
              </a:ext>
            </a:extLst>
          </p:cNvPr>
          <p:cNvSpPr/>
          <p:nvPr/>
        </p:nvSpPr>
        <p:spPr>
          <a:xfrm>
            <a:off x="3510245" y="2187507"/>
            <a:ext cx="7029168" cy="187743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</a:rPr>
              <a:t>Po-Yuan Lin</a:t>
            </a:r>
          </a:p>
          <a:p>
            <a:pPr algn="ctr"/>
            <a:r>
              <a:rPr lang="en-US" sz="3600" dirty="0"/>
              <a:t>National Tsinghua University</a:t>
            </a:r>
          </a:p>
          <a:p>
            <a:pPr algn="ctr"/>
            <a:r>
              <a:rPr lang="en-US" sz="3600" dirty="0"/>
              <a:t> Taiwan</a:t>
            </a:r>
            <a:endParaRPr lang="en-US" sz="3600" b="0" cap="none" spc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7D8A30-2584-47E8-A2FB-756B8F0AE0ED}"/>
              </a:ext>
            </a:extLst>
          </p:cNvPr>
          <p:cNvCxnSpPr>
            <a:cxnSpLocks/>
          </p:cNvCxnSpPr>
          <p:nvPr/>
        </p:nvCxnSpPr>
        <p:spPr>
          <a:xfrm>
            <a:off x="10691812" y="4360985"/>
            <a:ext cx="83523" cy="26103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5772A5B-5191-4DAE-A14E-AF5EC2350761}"/>
              </a:ext>
            </a:extLst>
          </p:cNvPr>
          <p:cNvSpPr/>
          <p:nvPr/>
        </p:nvSpPr>
        <p:spPr>
          <a:xfrm>
            <a:off x="-49825" y="4425398"/>
            <a:ext cx="40192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68EFB4-3B17-4903-A807-F917C6FB8290}"/>
              </a:ext>
            </a:extLst>
          </p:cNvPr>
          <p:cNvSpPr/>
          <p:nvPr/>
        </p:nvSpPr>
        <p:spPr>
          <a:xfrm>
            <a:off x="23328" y="5348323"/>
            <a:ext cx="10691810" cy="40318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3200" dirty="0" err="1">
                <a:ln w="0"/>
              </a:rPr>
              <a:t>CartoonGAN</a:t>
            </a:r>
            <a:r>
              <a:rPr lang="en-US" altLang="zh-TW" sz="3200" dirty="0">
                <a:ln w="0"/>
              </a:rPr>
              <a:t> </a:t>
            </a:r>
            <a:r>
              <a:rPr lang="en-US" sz="3200" dirty="0">
                <a:ln w="0"/>
              </a:rPr>
              <a:t>propose a solution to transforming photos of real-</a:t>
            </a:r>
          </a:p>
          <a:p>
            <a:r>
              <a:rPr lang="en-US" sz="3200" dirty="0">
                <a:ln w="0"/>
              </a:rPr>
              <a:t>world  scenes into  cartoon  style images, which is valuable and challenging   in    computer    vision   and    computer    graphics.</a:t>
            </a:r>
          </a:p>
          <a:p>
            <a:r>
              <a:rPr lang="en-US" sz="3200" dirty="0"/>
              <a:t>Cartoons  are   an   artistic  form  widely  used  in  our  daily  life </a:t>
            </a:r>
          </a:p>
          <a:p>
            <a:r>
              <a:rPr lang="en-US" sz="3200" dirty="0"/>
              <a:t>In addition to  artistic  interests,  their  applications  range  from </a:t>
            </a:r>
          </a:p>
          <a:p>
            <a:r>
              <a:rPr lang="en-US" sz="3200" dirty="0"/>
              <a:t>publication  in   printed   media   to   storytelling   for   children’s education. Like other forms of artworks, many famous cartoon images were created based on real-world scenes.</a:t>
            </a:r>
            <a:endParaRPr lang="en-US" sz="3200" b="0" cap="none" spc="0" dirty="0">
              <a:ln w="0"/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9E5DF1-8856-46CF-B297-BC20A38A6FC0}"/>
              </a:ext>
            </a:extLst>
          </p:cNvPr>
          <p:cNvGrpSpPr/>
          <p:nvPr/>
        </p:nvGrpSpPr>
        <p:grpSpPr>
          <a:xfrm>
            <a:off x="85251" y="9357539"/>
            <a:ext cx="10147364" cy="6565823"/>
            <a:chOff x="-66654" y="18602768"/>
            <a:chExt cx="10606066" cy="7224666"/>
          </a:xfrm>
        </p:grpSpPr>
        <p:pic>
          <p:nvPicPr>
            <p:cNvPr id="32" name="內容版面配置區 3">
              <a:extLst>
                <a:ext uri="{FF2B5EF4-FFF2-40B4-BE49-F238E27FC236}">
                  <a16:creationId xmlns:a16="http://schemas.microsoft.com/office/drawing/2014/main" id="{A209C163-7A39-4075-817C-46C62A781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307" y="19593741"/>
              <a:ext cx="10300813" cy="3117972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33" name="圖片 4">
              <a:extLst>
                <a:ext uri="{FF2B5EF4-FFF2-40B4-BE49-F238E27FC236}">
                  <a16:creationId xmlns:a16="http://schemas.microsoft.com/office/drawing/2014/main" id="{3DE86526-FC56-4204-9CCF-EF29A6B3C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746" y="23143260"/>
              <a:ext cx="10341666" cy="2684174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F4D20C-24A7-4DD6-83D0-E04F90E07CEA}"/>
                </a:ext>
              </a:extLst>
            </p:cNvPr>
            <p:cNvSpPr/>
            <p:nvPr/>
          </p:nvSpPr>
          <p:spPr>
            <a:xfrm>
              <a:off x="-66654" y="18602768"/>
              <a:ext cx="632288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Network architecture</a:t>
              </a:r>
            </a:p>
          </p:txBody>
        </p:sp>
      </p:grpSp>
      <p:pic>
        <p:nvPicPr>
          <p:cNvPr id="1026" name="Picture 2" descr="http://mmlab.ie.cuhk.edu.hk/projects/celeba/intro.png">
            <a:extLst>
              <a:ext uri="{FF2B5EF4-FFF2-40B4-BE49-F238E27FC236}">
                <a16:creationId xmlns:a16="http://schemas.microsoft.com/office/drawing/2014/main" id="{535CA4F1-CB4F-442B-9A85-6BE65F7C6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4" y="24551573"/>
            <a:ext cx="9464616" cy="442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9B784F7-0787-4C82-AE4B-C3C5134DEA8B}"/>
              </a:ext>
            </a:extLst>
          </p:cNvPr>
          <p:cNvGrpSpPr/>
          <p:nvPr/>
        </p:nvGrpSpPr>
        <p:grpSpPr>
          <a:xfrm>
            <a:off x="73196" y="15960124"/>
            <a:ext cx="11334241" cy="6915116"/>
            <a:chOff x="23392" y="22287967"/>
            <a:chExt cx="12269002" cy="7989806"/>
          </a:xfrm>
        </p:grpSpPr>
        <p:sp>
          <p:nvSpPr>
            <p:cNvPr id="120" name="文字方塊 24">
              <a:extLst>
                <a:ext uri="{FF2B5EF4-FFF2-40B4-BE49-F238E27FC236}">
                  <a16:creationId xmlns:a16="http://schemas.microsoft.com/office/drawing/2014/main" id="{CC44C2FF-F696-42C6-B8FD-704B761C1938}"/>
                </a:ext>
              </a:extLst>
            </p:cNvPr>
            <p:cNvSpPr txBox="1"/>
            <p:nvPr/>
          </p:nvSpPr>
          <p:spPr>
            <a:xfrm>
              <a:off x="7091866" y="28603174"/>
              <a:ext cx="4343400" cy="120032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 </a:t>
              </a:r>
              <a:r>
                <a:rPr lang="en-US" altLang="zh-TW" sz="2400" dirty="0" err="1"/>
                <a:t>CartoonGAN</a:t>
              </a:r>
              <a:r>
                <a:rPr lang="en-US" altLang="zh-TW" sz="2400" dirty="0"/>
                <a:t>, We adopt the high-level feature maps in the VGG networks</a:t>
              </a:r>
              <a:endParaRPr lang="zh-TW" altLang="en-US" sz="2400" dirty="0"/>
            </a:p>
          </p:txBody>
        </p:sp>
        <p:cxnSp>
          <p:nvCxnSpPr>
            <p:cNvPr id="121" name="直線單箭頭接點 5">
              <a:extLst>
                <a:ext uri="{FF2B5EF4-FFF2-40B4-BE49-F238E27FC236}">
                  <a16:creationId xmlns:a16="http://schemas.microsoft.com/office/drawing/2014/main" id="{3867E453-EB8B-4AC9-A6B9-66260E8980F0}"/>
                </a:ext>
              </a:extLst>
            </p:cNvPr>
            <p:cNvCxnSpPr>
              <a:cxnSpLocks/>
            </p:cNvCxnSpPr>
            <p:nvPr/>
          </p:nvCxnSpPr>
          <p:spPr>
            <a:xfrm>
              <a:off x="8185367" y="27915288"/>
              <a:ext cx="0" cy="7536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2" name="圖片 23">
              <a:extLst>
                <a:ext uri="{FF2B5EF4-FFF2-40B4-BE49-F238E27FC236}">
                  <a16:creationId xmlns:a16="http://schemas.microsoft.com/office/drawing/2014/main" id="{00A65711-3D45-4866-9191-9004C47D2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8381" y="26627036"/>
              <a:ext cx="6754013" cy="13690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6"/>
              </a:solidFill>
            </a:ln>
          </p:spPr>
        </p:pic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88BE323-29DB-48AA-A43B-F1B25EF0393E}"/>
                </a:ext>
              </a:extLst>
            </p:cNvPr>
            <p:cNvGrpSpPr/>
            <p:nvPr/>
          </p:nvGrpSpPr>
          <p:grpSpPr>
            <a:xfrm>
              <a:off x="23392" y="24547601"/>
              <a:ext cx="9438903" cy="2217605"/>
              <a:chOff x="21186" y="28307648"/>
              <a:chExt cx="9438903" cy="2217605"/>
            </a:xfrm>
          </p:grpSpPr>
          <p:sp>
            <p:nvSpPr>
              <p:cNvPr id="135" name="內容版面配置區 2">
                <a:extLst>
                  <a:ext uri="{FF2B5EF4-FFF2-40B4-BE49-F238E27FC236}">
                    <a16:creationId xmlns:a16="http://schemas.microsoft.com/office/drawing/2014/main" id="{BD9B7217-6BFA-4BE5-98BA-CC50A536F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186" y="28307649"/>
                <a:ext cx="4734226" cy="221760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2138324" rtl="0" eaLnBrk="1" latinLnBrk="0" hangingPunct="1">
                  <a:lnSpc>
                    <a:spcPct val="90000"/>
                  </a:lnSpc>
                  <a:spcBef>
                    <a:spcPts val="2339"/>
                  </a:spcBef>
                  <a:buFont typeface="Arial" panose="020B0604020202020204" pitchFamily="34" charset="0"/>
                  <a:buNone/>
                  <a:defRPr sz="56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69162" indent="0" algn="ctr" defTabSz="2138324" rtl="0" eaLnBrk="1" latinLnBrk="0" hangingPunct="1">
                  <a:lnSpc>
                    <a:spcPct val="90000"/>
                  </a:lnSpc>
                  <a:spcBef>
                    <a:spcPts val="1169"/>
                  </a:spcBef>
                  <a:buFont typeface="Arial" panose="020B0604020202020204" pitchFamily="34" charset="0"/>
                  <a:buNone/>
                  <a:defRPr sz="4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138324" indent="0" algn="ctr" defTabSz="2138324" rtl="0" eaLnBrk="1" latinLnBrk="0" hangingPunct="1">
                  <a:lnSpc>
                    <a:spcPct val="90000"/>
                  </a:lnSpc>
                  <a:spcBef>
                    <a:spcPts val="1169"/>
                  </a:spcBef>
                  <a:buFont typeface="Arial" panose="020B0604020202020204" pitchFamily="34" charset="0"/>
                  <a:buNone/>
                  <a:defRPr sz="420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7487" indent="0" algn="ctr" defTabSz="2138324" rtl="0" eaLnBrk="1" latinLnBrk="0" hangingPunct="1">
                  <a:lnSpc>
                    <a:spcPct val="90000"/>
                  </a:lnSpc>
                  <a:spcBef>
                    <a:spcPts val="1169"/>
                  </a:spcBef>
                  <a:buFont typeface="Arial" panose="020B0604020202020204" pitchFamily="34" charset="0"/>
                  <a:buNone/>
                  <a:defRPr sz="37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276649" indent="0" algn="ctr" defTabSz="2138324" rtl="0" eaLnBrk="1" latinLnBrk="0" hangingPunct="1">
                  <a:lnSpc>
                    <a:spcPct val="90000"/>
                  </a:lnSpc>
                  <a:spcBef>
                    <a:spcPts val="1169"/>
                  </a:spcBef>
                  <a:buFont typeface="Arial" panose="020B0604020202020204" pitchFamily="34" charset="0"/>
                  <a:buNone/>
                  <a:defRPr sz="37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345811" indent="0" algn="ctr" defTabSz="2138324" rtl="0" eaLnBrk="1" latinLnBrk="0" hangingPunct="1">
                  <a:lnSpc>
                    <a:spcPct val="90000"/>
                  </a:lnSpc>
                  <a:spcBef>
                    <a:spcPts val="1169"/>
                  </a:spcBef>
                  <a:buFont typeface="Arial" panose="020B0604020202020204" pitchFamily="34" charset="0"/>
                  <a:buNone/>
                  <a:defRPr sz="37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414973" indent="0" algn="ctr" defTabSz="2138324" rtl="0" eaLnBrk="1" latinLnBrk="0" hangingPunct="1">
                  <a:lnSpc>
                    <a:spcPct val="90000"/>
                  </a:lnSpc>
                  <a:spcBef>
                    <a:spcPts val="1169"/>
                  </a:spcBef>
                  <a:buFont typeface="Arial" panose="020B0604020202020204" pitchFamily="34" charset="0"/>
                  <a:buNone/>
                  <a:defRPr sz="37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484135" indent="0" algn="ctr" defTabSz="2138324" rtl="0" eaLnBrk="1" latinLnBrk="0" hangingPunct="1">
                  <a:lnSpc>
                    <a:spcPct val="90000"/>
                  </a:lnSpc>
                  <a:spcBef>
                    <a:spcPts val="1169"/>
                  </a:spcBef>
                  <a:buFont typeface="Arial" panose="020B0604020202020204" pitchFamily="34" charset="0"/>
                  <a:buNone/>
                  <a:defRPr sz="37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553298" indent="0" algn="ctr" defTabSz="2138324" rtl="0" eaLnBrk="1" latinLnBrk="0" hangingPunct="1">
                  <a:lnSpc>
                    <a:spcPct val="90000"/>
                  </a:lnSpc>
                  <a:spcBef>
                    <a:spcPts val="1169"/>
                  </a:spcBef>
                  <a:buFont typeface="Arial" panose="020B0604020202020204" pitchFamily="34" charset="0"/>
                  <a:buNone/>
                  <a:defRPr sz="37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Adversarial loss:</a:t>
                </a:r>
              </a:p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drives the generator network to achieve the desired manifold transformation.</a:t>
                </a:r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內容版面配置區 2">
                <a:extLst>
                  <a:ext uri="{FF2B5EF4-FFF2-40B4-BE49-F238E27FC236}">
                    <a16:creationId xmlns:a16="http://schemas.microsoft.com/office/drawing/2014/main" id="{9667146B-8592-4D03-BFA8-612812FC2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4226" y="28307648"/>
                <a:ext cx="4725863" cy="21373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2"/>
                </a:solidFill>
              </a:ln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zh-TW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content loss:</a:t>
                </a:r>
              </a:p>
              <a:p>
                <a:pPr marL="0" indent="0">
                  <a:buNone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preserves the image content during cartoon stylization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16317FA-8385-4210-AC63-73BE13CB3CE8}"/>
                </a:ext>
              </a:extLst>
            </p:cNvPr>
            <p:cNvSpPr/>
            <p:nvPr/>
          </p:nvSpPr>
          <p:spPr>
            <a:xfrm>
              <a:off x="63065" y="22287967"/>
              <a:ext cx="1041825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Loss function</a:t>
              </a:r>
            </a:p>
          </p:txBody>
        </p:sp>
        <p:pic>
          <p:nvPicPr>
            <p:cNvPr id="125" name="圖片 6">
              <a:extLst>
                <a:ext uri="{FF2B5EF4-FFF2-40B4-BE49-F238E27FC236}">
                  <a16:creationId xmlns:a16="http://schemas.microsoft.com/office/drawing/2014/main" id="{9199E38F-1839-4684-BED6-BC0FBCA17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089" y="23154749"/>
              <a:ext cx="7383381" cy="655076"/>
            </a:xfrm>
            <a:prstGeom prst="rect">
              <a:avLst/>
            </a:prstGeom>
          </p:spPr>
        </p:pic>
        <p:cxnSp>
          <p:nvCxnSpPr>
            <p:cNvPr id="126" name="直線單箭頭接點 5">
              <a:extLst>
                <a:ext uri="{FF2B5EF4-FFF2-40B4-BE49-F238E27FC236}">
                  <a16:creationId xmlns:a16="http://schemas.microsoft.com/office/drawing/2014/main" id="{43ACB5E0-2F78-4A11-9326-964C44952329}"/>
                </a:ext>
              </a:extLst>
            </p:cNvPr>
            <p:cNvCxnSpPr/>
            <p:nvPr/>
          </p:nvCxnSpPr>
          <p:spPr>
            <a:xfrm flipH="1">
              <a:off x="2129703" y="23821117"/>
              <a:ext cx="1504334" cy="87770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單箭頭接點 5">
              <a:extLst>
                <a:ext uri="{FF2B5EF4-FFF2-40B4-BE49-F238E27FC236}">
                  <a16:creationId xmlns:a16="http://schemas.microsoft.com/office/drawing/2014/main" id="{4D787ED8-8969-4D5E-A294-A17E38945CEC}"/>
                </a:ext>
              </a:extLst>
            </p:cNvPr>
            <p:cNvCxnSpPr>
              <a:cxnSpLocks/>
            </p:cNvCxnSpPr>
            <p:nvPr/>
          </p:nvCxnSpPr>
          <p:spPr>
            <a:xfrm>
              <a:off x="5917170" y="23823401"/>
              <a:ext cx="223310" cy="7925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8" name="圖片 4">
              <a:extLst>
                <a:ext uri="{FF2B5EF4-FFF2-40B4-BE49-F238E27FC236}">
                  <a16:creationId xmlns:a16="http://schemas.microsoft.com/office/drawing/2014/main" id="{7CD44033-31C9-4CC2-B550-8B408AA22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4518" y="26685198"/>
              <a:ext cx="5343863" cy="1528458"/>
            </a:xfrm>
            <a:prstGeom prst="rect">
              <a:avLst/>
            </a:prstGeom>
          </p:spPr>
        </p:pic>
        <p:sp>
          <p:nvSpPr>
            <p:cNvPr id="129" name="文字方塊 16">
              <a:extLst>
                <a:ext uri="{FF2B5EF4-FFF2-40B4-BE49-F238E27FC236}">
                  <a16:creationId xmlns:a16="http://schemas.microsoft.com/office/drawing/2014/main" id="{ABB1A964-57DE-4B76-A828-AB81492C380C}"/>
                </a:ext>
              </a:extLst>
            </p:cNvPr>
            <p:cNvSpPr txBox="1"/>
            <p:nvPr/>
          </p:nvSpPr>
          <p:spPr>
            <a:xfrm>
              <a:off x="103216" y="28580705"/>
              <a:ext cx="5842156" cy="1697068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2000" dirty="0"/>
                <a:t>Cartoon image data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2000" dirty="0"/>
                <a:t>Cartoon image data with edges smoothed out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2000" dirty="0"/>
                <a:t>Generated image form G</a:t>
              </a:r>
              <a:endParaRPr lang="zh-TW" altLang="en-US" sz="2000" dirty="0"/>
            </a:p>
          </p:txBody>
        </p:sp>
        <p:grpSp>
          <p:nvGrpSpPr>
            <p:cNvPr id="130" name="群組 3">
              <a:extLst>
                <a:ext uri="{FF2B5EF4-FFF2-40B4-BE49-F238E27FC236}">
                  <a16:creationId xmlns:a16="http://schemas.microsoft.com/office/drawing/2014/main" id="{240FAE43-F323-4B5D-8DD4-251A078E5EF8}"/>
                </a:ext>
              </a:extLst>
            </p:cNvPr>
            <p:cNvGrpSpPr/>
            <p:nvPr/>
          </p:nvGrpSpPr>
          <p:grpSpPr>
            <a:xfrm>
              <a:off x="2497521" y="28716401"/>
              <a:ext cx="4332186" cy="1490052"/>
              <a:chOff x="3976120" y="6234714"/>
              <a:chExt cx="6712157" cy="1503494"/>
            </a:xfrm>
            <a:solidFill>
              <a:srgbClr val="92D050"/>
            </a:solidFill>
          </p:grpSpPr>
          <p:pic>
            <p:nvPicPr>
              <p:cNvPr id="132" name="圖片 14">
                <a:extLst>
                  <a:ext uri="{FF2B5EF4-FFF2-40B4-BE49-F238E27FC236}">
                    <a16:creationId xmlns:a16="http://schemas.microsoft.com/office/drawing/2014/main" id="{582B5BCA-F834-407B-A5E5-D82D93D0B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75211" y="7278301"/>
                <a:ext cx="815964" cy="459907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</p:pic>
          <p:pic>
            <p:nvPicPr>
              <p:cNvPr id="133" name="圖片 19">
                <a:extLst>
                  <a:ext uri="{FF2B5EF4-FFF2-40B4-BE49-F238E27FC236}">
                    <a16:creationId xmlns:a16="http://schemas.microsoft.com/office/drawing/2014/main" id="{5C47D78E-E211-43F8-AC8A-8F0749FC72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14750" r="1780"/>
              <a:stretch/>
            </p:blipFill>
            <p:spPr>
              <a:xfrm>
                <a:off x="8540735" y="6806440"/>
                <a:ext cx="2147542" cy="487206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</p:pic>
          <p:pic>
            <p:nvPicPr>
              <p:cNvPr id="134" name="圖片 20">
                <a:extLst>
                  <a:ext uri="{FF2B5EF4-FFF2-40B4-BE49-F238E27FC236}">
                    <a16:creationId xmlns:a16="http://schemas.microsoft.com/office/drawing/2014/main" id="{DD3667BF-F839-4FA0-83D3-A966C0B80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76120" y="6234714"/>
                <a:ext cx="2140746" cy="491331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</p:pic>
        </p:grpSp>
        <p:cxnSp>
          <p:nvCxnSpPr>
            <p:cNvPr id="131" name="直線單箭頭接點 5">
              <a:extLst>
                <a:ext uri="{FF2B5EF4-FFF2-40B4-BE49-F238E27FC236}">
                  <a16:creationId xmlns:a16="http://schemas.microsoft.com/office/drawing/2014/main" id="{1CC21B92-BD71-4CB3-806B-189FEF416555}"/>
                </a:ext>
              </a:extLst>
            </p:cNvPr>
            <p:cNvCxnSpPr>
              <a:cxnSpLocks/>
            </p:cNvCxnSpPr>
            <p:nvPr/>
          </p:nvCxnSpPr>
          <p:spPr>
            <a:xfrm>
              <a:off x="2866449" y="28213656"/>
              <a:ext cx="0" cy="7536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330DEA-BDB1-40B7-9AFC-AC46926131DC}"/>
              </a:ext>
            </a:extLst>
          </p:cNvPr>
          <p:cNvGrpSpPr/>
          <p:nvPr/>
        </p:nvGrpSpPr>
        <p:grpSpPr>
          <a:xfrm>
            <a:off x="10766329" y="8014553"/>
            <a:ext cx="10521507" cy="6150951"/>
            <a:chOff x="48557" y="23751932"/>
            <a:chExt cx="10521507" cy="6150951"/>
          </a:xfrm>
        </p:grpSpPr>
        <p:pic>
          <p:nvPicPr>
            <p:cNvPr id="22" name="Picture 21" descr="A picture containing toy, doll&#10;&#10;Description generated with very high confidence">
              <a:extLst>
                <a:ext uri="{FF2B5EF4-FFF2-40B4-BE49-F238E27FC236}">
                  <a16:creationId xmlns:a16="http://schemas.microsoft.com/office/drawing/2014/main" id="{12691B8A-3038-4E2B-9CDA-84CF23EA7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651" y="23778087"/>
              <a:ext cx="7192413" cy="4143455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E8C9DDC-4579-4C2D-A4DF-D960D209CD50}"/>
                </a:ext>
              </a:extLst>
            </p:cNvPr>
            <p:cNvSpPr/>
            <p:nvPr/>
          </p:nvSpPr>
          <p:spPr>
            <a:xfrm>
              <a:off x="48557" y="24871894"/>
              <a:ext cx="3230713" cy="107721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nime-face recognizer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85617DD-B2EB-451A-8CFB-3A7ABC154831}"/>
                </a:ext>
              </a:extLst>
            </p:cNvPr>
            <p:cNvSpPr/>
            <p:nvPr/>
          </p:nvSpPr>
          <p:spPr>
            <a:xfrm>
              <a:off x="3840480" y="24597360"/>
              <a:ext cx="1188720" cy="14127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3C38FA3-5A8F-427A-8EFC-A56E1F02409B}"/>
                </a:ext>
              </a:extLst>
            </p:cNvPr>
            <p:cNvSpPr/>
            <p:nvPr/>
          </p:nvSpPr>
          <p:spPr>
            <a:xfrm>
              <a:off x="5285414" y="26010071"/>
              <a:ext cx="1211745" cy="15304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B3049F1-C8E8-46CF-92D9-2F17AA4C53D7}"/>
                </a:ext>
              </a:extLst>
            </p:cNvPr>
            <p:cNvSpPr/>
            <p:nvPr/>
          </p:nvSpPr>
          <p:spPr>
            <a:xfrm>
              <a:off x="5540318" y="23751932"/>
              <a:ext cx="1188720" cy="111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F6B7794-AA42-49EF-9BE7-C084D2C90CE7}"/>
                </a:ext>
              </a:extLst>
            </p:cNvPr>
            <p:cNvSpPr/>
            <p:nvPr/>
          </p:nvSpPr>
          <p:spPr>
            <a:xfrm>
              <a:off x="8062976" y="24378270"/>
              <a:ext cx="1188720" cy="14127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6ADC02DF-9269-4BEA-8148-9A0C0C72B254}"/>
                </a:ext>
              </a:extLst>
            </p:cNvPr>
            <p:cNvSpPr/>
            <p:nvPr/>
          </p:nvSpPr>
          <p:spPr>
            <a:xfrm>
              <a:off x="9241889" y="26569790"/>
              <a:ext cx="1188720" cy="13517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23EF27A-8A5B-4551-B047-D913C8AED9D2}"/>
                </a:ext>
              </a:extLst>
            </p:cNvPr>
            <p:cNvSpPr/>
            <p:nvPr/>
          </p:nvSpPr>
          <p:spPr>
            <a:xfrm>
              <a:off x="83523" y="28363076"/>
              <a:ext cx="3230713" cy="107721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nime-face extractor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50D7267-084A-40B4-846C-34715702A862}"/>
                </a:ext>
              </a:extLst>
            </p:cNvPr>
            <p:cNvCxnSpPr/>
            <p:nvPr/>
          </p:nvCxnSpPr>
          <p:spPr>
            <a:xfrm>
              <a:off x="1632858" y="26201726"/>
              <a:ext cx="0" cy="2087880"/>
            </a:xfrm>
            <a:prstGeom prst="straightConnector1">
              <a:avLst/>
            </a:prstGeom>
            <a:ln w="762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F335771-8B6B-48B2-9C53-D15945622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80616" y="28229234"/>
              <a:ext cx="1409822" cy="156223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1532320-C119-4261-8BC7-DE34E96B1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32230" y="28242019"/>
              <a:ext cx="1249788" cy="160033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6659469-7959-4824-BD62-100C0BD6D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270691" y="28617793"/>
              <a:ext cx="1082134" cy="108975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26EF972-1466-4F3B-8932-10530B929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25658" y="28446328"/>
              <a:ext cx="1318374" cy="143268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6264848-0734-42A4-ADEE-84870FE76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032705" y="28279682"/>
              <a:ext cx="1204064" cy="1623201"/>
            </a:xfrm>
            <a:prstGeom prst="rect">
              <a:avLst/>
            </a:prstGeom>
          </p:spPr>
        </p:pic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765BBAA8-277F-4AB0-8F17-2DA14EF60EFB}"/>
              </a:ext>
            </a:extLst>
          </p:cNvPr>
          <p:cNvSpPr/>
          <p:nvPr/>
        </p:nvSpPr>
        <p:spPr>
          <a:xfrm>
            <a:off x="353105" y="23423936"/>
            <a:ext cx="60707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Human face data set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57A6B41-596D-4A16-AD25-6E2F6AAFF64A}"/>
              </a:ext>
            </a:extLst>
          </p:cNvPr>
          <p:cNvSpPr/>
          <p:nvPr/>
        </p:nvSpPr>
        <p:spPr>
          <a:xfrm>
            <a:off x="10755365" y="4474711"/>
            <a:ext cx="100525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we make anime-face data set</a:t>
            </a:r>
          </a:p>
        </p:txBody>
      </p:sp>
      <p:pic>
        <p:nvPicPr>
          <p:cNvPr id="52" name="Picture 2" descr="ãmkv to pngãçåçæå°çµæ">
            <a:extLst>
              <a:ext uri="{FF2B5EF4-FFF2-40B4-BE49-F238E27FC236}">
                <a16:creationId xmlns:a16="http://schemas.microsoft.com/office/drawing/2014/main" id="{301EF2B0-63B1-4CFD-A82C-577211FAA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7970" y="5511019"/>
            <a:ext cx="2209212" cy="220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png iconãçåçæå°çµæ">
            <a:extLst>
              <a:ext uri="{FF2B5EF4-FFF2-40B4-BE49-F238E27FC236}">
                <a16:creationId xmlns:a16="http://schemas.microsoft.com/office/drawing/2014/main" id="{8D4FF315-47B9-4121-8A7A-A994CE5F5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7803" y="5696643"/>
            <a:ext cx="1923358" cy="192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Arrow: Right 57">
            <a:extLst>
              <a:ext uri="{FF2B5EF4-FFF2-40B4-BE49-F238E27FC236}">
                <a16:creationId xmlns:a16="http://schemas.microsoft.com/office/drawing/2014/main" id="{121B34D9-3581-40FB-8A60-4152238B74FC}"/>
              </a:ext>
            </a:extLst>
          </p:cNvPr>
          <p:cNvSpPr/>
          <p:nvPr/>
        </p:nvSpPr>
        <p:spPr>
          <a:xfrm>
            <a:off x="16607182" y="6406069"/>
            <a:ext cx="1025498" cy="634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9437F4EE-4971-40BA-A539-DCC582CBD0D5}"/>
              </a:ext>
            </a:extLst>
          </p:cNvPr>
          <p:cNvSpPr/>
          <p:nvPr/>
        </p:nvSpPr>
        <p:spPr>
          <a:xfrm>
            <a:off x="10755364" y="5818556"/>
            <a:ext cx="3276643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Video-to-image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converter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28CE4FE-F635-4545-A180-A5E04E2E9027}"/>
              </a:ext>
            </a:extLst>
          </p:cNvPr>
          <p:cNvCxnSpPr/>
          <p:nvPr/>
        </p:nvCxnSpPr>
        <p:spPr>
          <a:xfrm>
            <a:off x="12350630" y="6996768"/>
            <a:ext cx="0" cy="208788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776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</TotalTime>
  <Words>173</Words>
  <Application>Microsoft Office PowerPoint</Application>
  <PresentationFormat>Custom</PresentationFormat>
  <Paragraphs>31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新細明體</vt:lpstr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</cp:revision>
  <dcterms:created xsi:type="dcterms:W3CDTF">2018-09-03T04:22:05Z</dcterms:created>
  <dcterms:modified xsi:type="dcterms:W3CDTF">2018-09-03T15:03:44Z</dcterms:modified>
</cp:coreProperties>
</file>